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0.xml" ContentType="application/inkml+xml"/>
  <Override PartName="/ppt/notesSlides/notesSlide14.xml" ContentType="application/vnd.openxmlformats-officedocument.presentationml.notesSlide+xml"/>
  <Override PartName="/ppt/ink/ink11.xml" ContentType="application/inkml+xml"/>
  <Override PartName="/ppt/notesSlides/notesSlide15.xml" ContentType="application/vnd.openxmlformats-officedocument.presentationml.notesSlide+xml"/>
  <Override PartName="/ppt/ink/ink12.xml" ContentType="application/inkml+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48" r:id="rId1"/>
  </p:sldMasterIdLst>
  <p:notesMasterIdLst>
    <p:notesMasterId r:id="rId26"/>
  </p:notesMasterIdLst>
  <p:handoutMasterIdLst>
    <p:handoutMasterId r:id="rId27"/>
  </p:handoutMasterIdLst>
  <p:sldIdLst>
    <p:sldId id="300" r:id="rId2"/>
    <p:sldId id="301" r:id="rId3"/>
    <p:sldId id="316" r:id="rId4"/>
    <p:sldId id="313" r:id="rId5"/>
    <p:sldId id="314" r:id="rId6"/>
    <p:sldId id="304" r:id="rId7"/>
    <p:sldId id="323" r:id="rId8"/>
    <p:sldId id="302" r:id="rId9"/>
    <p:sldId id="322" r:id="rId10"/>
    <p:sldId id="293" r:id="rId11"/>
    <p:sldId id="305" r:id="rId12"/>
    <p:sldId id="306" r:id="rId13"/>
    <p:sldId id="317" r:id="rId14"/>
    <p:sldId id="307" r:id="rId15"/>
    <p:sldId id="310" r:id="rId16"/>
    <p:sldId id="309" r:id="rId17"/>
    <p:sldId id="321" r:id="rId18"/>
    <p:sldId id="311" r:id="rId19"/>
    <p:sldId id="303" r:id="rId20"/>
    <p:sldId id="312" r:id="rId21"/>
    <p:sldId id="315" r:id="rId22"/>
    <p:sldId id="318" r:id="rId23"/>
    <p:sldId id="320" r:id="rId24"/>
    <p:sldId id="298" r:id="rId25"/>
  </p:sldIdLst>
  <p:sldSz cx="12192000" cy="6858000"/>
  <p:notesSz cx="7099300" cy="10234613"/>
  <p:defaultTextStyle>
    <a:defPPr>
      <a:defRPr lang="de-DE"/>
    </a:defPPr>
    <a:lvl1pPr algn="r" rtl="0" eaLnBrk="0" fontAlgn="base" hangingPunct="0">
      <a:spcBef>
        <a:spcPct val="0"/>
      </a:spcBef>
      <a:spcAft>
        <a:spcPct val="0"/>
      </a:spcAft>
      <a:defRPr sz="1600" kern="1200">
        <a:solidFill>
          <a:schemeClr val="tx1"/>
        </a:solidFill>
        <a:latin typeface="TUM Neue Helvetica 55 Regular" pitchFamily="34" charset="0"/>
        <a:ea typeface="+mn-ea"/>
        <a:cs typeface="+mn-cs"/>
      </a:defRPr>
    </a:lvl1pPr>
    <a:lvl2pPr marL="457200" algn="r" rtl="0" eaLnBrk="0" fontAlgn="base" hangingPunct="0">
      <a:spcBef>
        <a:spcPct val="0"/>
      </a:spcBef>
      <a:spcAft>
        <a:spcPct val="0"/>
      </a:spcAft>
      <a:defRPr sz="1600" kern="1200">
        <a:solidFill>
          <a:schemeClr val="tx1"/>
        </a:solidFill>
        <a:latin typeface="TUM Neue Helvetica 55 Regular" pitchFamily="34" charset="0"/>
        <a:ea typeface="+mn-ea"/>
        <a:cs typeface="+mn-cs"/>
      </a:defRPr>
    </a:lvl2pPr>
    <a:lvl3pPr marL="914400" algn="r" rtl="0" eaLnBrk="0" fontAlgn="base" hangingPunct="0">
      <a:spcBef>
        <a:spcPct val="0"/>
      </a:spcBef>
      <a:spcAft>
        <a:spcPct val="0"/>
      </a:spcAft>
      <a:defRPr sz="1600" kern="1200">
        <a:solidFill>
          <a:schemeClr val="tx1"/>
        </a:solidFill>
        <a:latin typeface="TUM Neue Helvetica 55 Regular" pitchFamily="34" charset="0"/>
        <a:ea typeface="+mn-ea"/>
        <a:cs typeface="+mn-cs"/>
      </a:defRPr>
    </a:lvl3pPr>
    <a:lvl4pPr marL="1371600" algn="r" rtl="0" eaLnBrk="0" fontAlgn="base" hangingPunct="0">
      <a:spcBef>
        <a:spcPct val="0"/>
      </a:spcBef>
      <a:spcAft>
        <a:spcPct val="0"/>
      </a:spcAft>
      <a:defRPr sz="1600" kern="1200">
        <a:solidFill>
          <a:schemeClr val="tx1"/>
        </a:solidFill>
        <a:latin typeface="TUM Neue Helvetica 55 Regular" pitchFamily="34" charset="0"/>
        <a:ea typeface="+mn-ea"/>
        <a:cs typeface="+mn-cs"/>
      </a:defRPr>
    </a:lvl4pPr>
    <a:lvl5pPr marL="1828800" algn="r" rtl="0" eaLnBrk="0" fontAlgn="base" hangingPunct="0">
      <a:spcBef>
        <a:spcPct val="0"/>
      </a:spcBef>
      <a:spcAft>
        <a:spcPct val="0"/>
      </a:spcAft>
      <a:defRPr sz="1600" kern="1200">
        <a:solidFill>
          <a:schemeClr val="tx1"/>
        </a:solidFill>
        <a:latin typeface="TUM Neue Helvetica 55 Regular" pitchFamily="34" charset="0"/>
        <a:ea typeface="+mn-ea"/>
        <a:cs typeface="+mn-cs"/>
      </a:defRPr>
    </a:lvl5pPr>
    <a:lvl6pPr marL="2286000" algn="l" defTabSz="914400" rtl="0" eaLnBrk="1" latinLnBrk="0" hangingPunct="1">
      <a:defRPr sz="1600" kern="1200">
        <a:solidFill>
          <a:schemeClr val="tx1"/>
        </a:solidFill>
        <a:latin typeface="TUM Neue Helvetica 55 Regular" pitchFamily="34" charset="0"/>
        <a:ea typeface="+mn-ea"/>
        <a:cs typeface="+mn-cs"/>
      </a:defRPr>
    </a:lvl6pPr>
    <a:lvl7pPr marL="2743200" algn="l" defTabSz="914400" rtl="0" eaLnBrk="1" latinLnBrk="0" hangingPunct="1">
      <a:defRPr sz="1600" kern="1200">
        <a:solidFill>
          <a:schemeClr val="tx1"/>
        </a:solidFill>
        <a:latin typeface="TUM Neue Helvetica 55 Regular" pitchFamily="34" charset="0"/>
        <a:ea typeface="+mn-ea"/>
        <a:cs typeface="+mn-cs"/>
      </a:defRPr>
    </a:lvl7pPr>
    <a:lvl8pPr marL="3200400" algn="l" defTabSz="914400" rtl="0" eaLnBrk="1" latinLnBrk="0" hangingPunct="1">
      <a:defRPr sz="1600" kern="1200">
        <a:solidFill>
          <a:schemeClr val="tx1"/>
        </a:solidFill>
        <a:latin typeface="TUM Neue Helvetica 55 Regular" pitchFamily="34" charset="0"/>
        <a:ea typeface="+mn-ea"/>
        <a:cs typeface="+mn-cs"/>
      </a:defRPr>
    </a:lvl8pPr>
    <a:lvl9pPr marL="3657600" algn="l" defTabSz="914400" rtl="0" eaLnBrk="1" latinLnBrk="0" hangingPunct="1">
      <a:defRPr sz="1600" kern="1200">
        <a:solidFill>
          <a:schemeClr val="tx1"/>
        </a:solidFill>
        <a:latin typeface="TUM Neue Helvetica 55 Regular"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960" userDrawn="1">
          <p15:clr>
            <a:srgbClr val="A4A3A4"/>
          </p15:clr>
        </p15:guide>
        <p15:guide id="3" orient="horz" pos="1152" userDrawn="1">
          <p15:clr>
            <a:srgbClr val="A4A3A4"/>
          </p15:clr>
        </p15:guide>
        <p15:guide id="4" orient="horz" pos="3888" userDrawn="1">
          <p15:clr>
            <a:srgbClr val="A4A3A4"/>
          </p15:clr>
        </p15:guide>
        <p15:guide id="5" orient="horz" pos="396" userDrawn="1">
          <p15:clr>
            <a:srgbClr val="A4A3A4"/>
          </p15:clr>
        </p15:guide>
        <p15:guide id="6" orient="horz" pos="4032" userDrawn="1">
          <p15:clr>
            <a:srgbClr val="A4A3A4"/>
          </p15:clr>
        </p15:guide>
        <p15:guide id="7" orient="horz" pos="4224" userDrawn="1">
          <p15:clr>
            <a:srgbClr val="A4A3A4"/>
          </p15:clr>
        </p15:guide>
        <p15:guide id="8" pos="427" userDrawn="1">
          <p15:clr>
            <a:srgbClr val="A4A3A4"/>
          </p15:clr>
        </p15:guide>
        <p15:guide id="9" pos="7253" userDrawn="1">
          <p15:clr>
            <a:srgbClr val="A4A3A4"/>
          </p15:clr>
        </p15:guide>
        <p15:guide id="10"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BD"/>
    <a:srgbClr val="50505A"/>
    <a:srgbClr val="B5CA82"/>
    <a:srgbClr val="91AC6B"/>
    <a:srgbClr val="41BEFF"/>
    <a:srgbClr val="F8F8F8"/>
    <a:srgbClr val="EAEAEA"/>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8" autoAdjust="0"/>
    <p:restoredTop sz="94568" autoAdjust="0"/>
  </p:normalViewPr>
  <p:slideViewPr>
    <p:cSldViewPr snapToGrid="0">
      <p:cViewPr varScale="1">
        <p:scale>
          <a:sx n="121" d="100"/>
          <a:sy n="121" d="100"/>
        </p:scale>
        <p:origin x="1368" y="77"/>
      </p:cViewPr>
      <p:guideLst>
        <p:guide orient="horz" pos="2160"/>
        <p:guide orient="horz" pos="960"/>
        <p:guide orient="horz" pos="1152"/>
        <p:guide orient="horz" pos="3888"/>
        <p:guide orient="horz" pos="396"/>
        <p:guide orient="horz" pos="4032"/>
        <p:guide orient="horz" pos="4224"/>
        <p:guide pos="427"/>
        <p:guide pos="7253"/>
        <p:guide pos="384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notesViewPr>
    <p:cSldViewPr snapToGrid="0">
      <p:cViewPr varScale="1">
        <p:scale>
          <a:sx n="72" d="100"/>
          <a:sy n="72" d="100"/>
        </p:scale>
        <p:origin x="-2148" y="-9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525874" y="190123"/>
            <a:ext cx="34970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vl1pPr>
          </a:lstStyle>
          <a:p>
            <a:pPr>
              <a:defRPr/>
            </a:pPr>
            <a:endParaRPr lang="de-DE"/>
          </a:p>
        </p:txBody>
      </p:sp>
      <p:sp>
        <p:nvSpPr>
          <p:cNvPr id="14339" name="Rectangle 3"/>
          <p:cNvSpPr>
            <a:spLocks noGrp="1" noChangeArrowheads="1"/>
          </p:cNvSpPr>
          <p:nvPr>
            <p:ph type="dt" sz="quarter" idx="1"/>
          </p:nvPr>
        </p:nvSpPr>
        <p:spPr bwMode="auto">
          <a:xfrm>
            <a:off x="4338461" y="190123"/>
            <a:ext cx="2208671"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lvl1pPr>
          </a:lstStyle>
          <a:p>
            <a:pPr>
              <a:defRPr/>
            </a:pPr>
            <a:endParaRPr lang="de-DE"/>
          </a:p>
        </p:txBody>
      </p:sp>
      <p:sp>
        <p:nvSpPr>
          <p:cNvPr id="14340" name="Rectangle 4"/>
          <p:cNvSpPr>
            <a:spLocks noGrp="1" noChangeArrowheads="1"/>
          </p:cNvSpPr>
          <p:nvPr>
            <p:ph type="ftr" sz="quarter" idx="2"/>
          </p:nvPr>
        </p:nvSpPr>
        <p:spPr bwMode="auto">
          <a:xfrm>
            <a:off x="0" y="9722882"/>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vl1pPr>
          </a:lstStyle>
          <a:p>
            <a:pPr>
              <a:defRPr/>
            </a:pPr>
            <a:endParaRPr lang="de-DE"/>
          </a:p>
        </p:txBody>
      </p:sp>
      <p:sp>
        <p:nvSpPr>
          <p:cNvPr id="14341" name="Rectangle 5"/>
          <p:cNvSpPr>
            <a:spLocks noGrp="1" noChangeArrowheads="1"/>
          </p:cNvSpPr>
          <p:nvPr>
            <p:ph type="sldNum" sz="quarter" idx="3"/>
          </p:nvPr>
        </p:nvSpPr>
        <p:spPr bwMode="auto">
          <a:xfrm>
            <a:off x="4022937" y="9722882"/>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lvl1pPr>
          </a:lstStyle>
          <a:p>
            <a:pPr>
              <a:defRPr/>
            </a:pPr>
            <a:fld id="{27D218B7-5847-4565-BD0D-A96C17F438B4}" type="slidenum">
              <a:rPr lang="de-DE"/>
              <a:pPr>
                <a:defRPr/>
              </a:pPr>
              <a:t>‹#›</a:t>
            </a:fld>
            <a:endParaRPr lang="de-DE"/>
          </a:p>
        </p:txBody>
      </p:sp>
    </p:spTree>
    <p:extLst>
      <p:ext uri="{BB962C8B-B14F-4D97-AF65-F5344CB8AC3E}">
        <p14:creationId xmlns:p14="http://schemas.microsoft.com/office/powerpoint/2010/main" val="41097567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47:28.021"/>
    </inkml:context>
    <inkml:brush xml:id="br0">
      <inkml:brushProperty name="width" value="0.035" units="cm"/>
      <inkml:brushProperty name="height" value="0.035" units="cm"/>
      <inkml:brushProperty name="color" value="#E71224"/>
    </inkml:brush>
  </inkml:definitions>
  <inkml:trace contextRef="#ctx0" brushRef="#br0">866 385 24564,'-3'10'0,"0"-1"0,-2 0 0,1-1 0,-2 1 0,0-1 0,-1 0 0,0 0 0,-1-1 0,-1 0 0,0 0 0,-1-1 0,0 0 0,-1 0 0,0-1 0,-1 1 0,0-2 0,-1 1 0,0-1 0,0-1 0,-1 0 0,-1 0 0,1-1 0,-1 0 0,-1 0 0,1-1 0,-1 0 0,0-1 0,-1 0 0,1 0 0,-1-1 0,0 0 0,0-1 0,0 0 0,0-1 0,0 0 0,0 0 0,0-1 0,0 0 0,0 0 0,0-1 0,1 0 0,-1-1 0,1 0 0,0 0 0,0 0 0,0-1 0,1 0 0,-1-1 0,2 0 0,-1 0 0,1 0 0,0 0 0,1-1 0,0 0 0,1 0 0,0-1 0,1 1 0,0-1 0,0 0 0,2 0 0,-1 0 0,2 0 0,-1 0 0,2-1 0,0 1 0,1-1 0,0 1 0,1-1 0,0 1 0,2-1 0,0 1 0,0 0 0,1-1 0,1 1 0,1 0 0,0 0 0,1 0 0,1 1 0,0-1 0,1 1 0,0 0 0,2 0 0,-1 0 0,2 1 0,0-1 0,1 2 0,0-1 0,1 1 0,1-1 0,0 2 0,1-1 0,0 1 0,1 0 0,0 1 0,1 0 0,0 0 0,1 1 0,0 0 0,0 0 0,1 1 0,1 0 0,-1 1 0,1 0 0,1 0 0,-1 1 0,1 0 0,0 1 0,1 0 0,-1 1 0,1-1 0,0 2 0,0-1 0,0 2 0,0-1 0,0 1 0,0 0 0,0 1 0,0 0 0,0 1 0,0-1 0,-1 2 0,1-1 0,-1 1 0,0 0 0,0 1 0,0 0 0,-1 0 0,1 0 0,-2 1 0,1 0 0,-1 0 0,0 1 0,-1 0 0,0 0 0,-1 0 0,0 0 0,-1 1 0,0-1 0,0 1 0,-2 0 0,1 0 0,-2 1 0,1-1 0,-2 0 0,0 1 0,-1-1 0,0 1 0,-1-1 0,0 1 0,-2-1 0,0 0 0,0 1 0,-1-1 0,-1 0 0,-1 0 0,0 0 0,-1 0 0,-1 0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56:28.340"/>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56:28.340"/>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56:28.340"/>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47:31.516"/>
    </inkml:context>
    <inkml:brush xml:id="br0">
      <inkml:brushProperty name="width" value="0.035" units="cm"/>
      <inkml:brushProperty name="height" value="0.035" units="cm"/>
      <inkml:brushProperty name="color" value="#E71224"/>
    </inkml:brush>
  </inkml:definitions>
  <inkml:trace contextRef="#ctx0" brushRef="#br0">1584 298 24400,'0'12'0,"-2"0"0,-1-1 0,-2 1 0,0-1 0,-2 1 0,-1-1 0,-1 0 0,-1 0 0,-1 0 0,-2 0 0,0 0 0,-2-1 0,-1 0 0,0 0 0,-2-1 0,-1 1 0,-1-1 0,0-1 0,-2 1 0,0-1 0,-1 0 0,-1-1 0,-1 0 0,-1 0 0,0-1 0,-1 0 0,0 0 0,-1-1 0,-1-1 0,0 1 0,0-2 0,-1 1 0,0-1 0,0-1 0,-1 0 0,0 0 0,0-1 0,0 0 0,0-1 0,0 0 0,0-1 0,0 0 0,0-1 0,1 0 0,-1 0 0,1-1 0,0-1 0,1 1 0,0-2 0,1 1 0,0-1 0,0-1 0,1 0 0,1 0 0,1-1 0,0 0 0,1 0 0,1-1 0,0 0 0,2-1 0,0 1 0,1-1 0,1-1 0,2 1 0,0-1 0,1 0 0,2 0 0,0-1 0,1 0 0,2 0 0,1 0 0,1 0 0,1 0 0,1-1 0,2 1 0,1-1 0,1 1 0,1-1 0,1 0 0,2 1 0,1-1 0,1 0 0,1 1 0,1-1 0,2 1 0,1 0 0,1-1 0,1 1 0,1 1 0,2-1 0,1 0 0,0 1 0,2 0 0,1 0 0,0 0 0,2 1 0,1 0 0,1 0 0,0 1 0,2 0 0,0 0 0,1 1 0,1 0 0,0 0 0,1 1 0,1 0 0,1 0 0,0 1 0,0 0 0,1 1 0,0 0 0,1 1 0,0 0 0,1 1 0,-1-1 0,1 2 0,0 0 0,0 0 0,0 1 0,0 0 0,0 1 0,0 0 0,0 0 0,0 2 0,-1-1 0,0 1 0,0 0 0,-1 1 0,0 0 0,0 1 0,-1 0 0,-1 1 0,0 0 0,-1 0 0,0 1 0,-1 0 0,-1 0 0,-1 1 0,-1 0 0,0 0 0,-2 1 0,0 0 0,-1 0 0,-1 1 0,-2 0 0,0 0 0,-1 0 0,-2 1 0,0 0 0,-2-1 0,-1 1 0,-1 1 0,-1-1 0,-1 0 0,-2 1 0,0-1 0,-2 1 0,-1 0 0,-2-1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48:29.503"/>
    </inkml:context>
    <inkml:brush xml:id="br0">
      <inkml:brushProperty name="width" value="0.035" units="cm"/>
      <inkml:brushProperty name="height" value="0.035" units="cm"/>
      <inkml:brushProperty name="color" value="#E71224"/>
    </inkml:brush>
  </inkml:definitions>
  <inkml:trace contextRef="#ctx0" brushRef="#br0">260 25 24575,'-2'-2'0,"-1"0"0,1 0 0,0 1 0,-1-1 0,1 0 0,0 1 0,-1 0 0,0-1 0,1 1 0,-1 0 0,0 0 0,0 1 0,-4-2 0,-13 0 0,1 0 0,-1 1 0,0 1 0,1 1 0,-28 5 0,42-4 0,1-1 0,0 0 0,0 1 0,1 0 0,-1 0 0,0 0 0,1 1 0,-1-1 0,1 1 0,0 0 0,0 0 0,0 0 0,0 0 0,0 1 0,1-1 0,-1 1 0,1-1 0,0 1 0,0 0 0,0 0 0,1 0 0,0 0 0,-1 0 0,1 0 0,0 5 0,0-2 0,0-1 0,0 0 0,1 1 0,0-1 0,1 0 0,-1 1 0,1-1 0,0 0 0,1 0 0,-1 0 0,1 0 0,0 0 0,1 0 0,0 0 0,0 0 0,4 6 0,8 7 0,1 0 0,1-1 0,0 0 0,1-2 0,21 15 0,-30-24 0,1-1 0,0 0 0,1 0 0,0-1 0,-1 0 0,1-1 0,1-1 0,-1 0 0,1 0 0,-1-1 0,1 0 0,16 0 0,-4-2 0,-10 0 0,0 0 0,0 0 0,0-1 0,0-1 0,0-1 0,-1 0 0,24-8 0,-28 8 0,0-2 0,0 1 0,-1-1 0,0 0 0,0-1 0,0 1 0,7-9 0,-13 12 0,0 0 0,0 0 0,0-1 0,-1 1 0,1-1 0,0 1 0,-1-1 0,0 0 0,1 0 0,-1 1 0,0-1 0,-1 0 0,1 0 0,0 0 0,-1 0 0,0 0 0,1 0 0,-1 0 0,0 0 0,-1 0 0,1 0 0,-1 0 0,1 0 0,-1 0 0,0 0 0,-2-4 0,-1-3 0,-1-1 0,-1 1 0,1 1 0,-2-1 0,0 1 0,0 0 0,0 1 0,-17-16 0,7 12 0,1 0 0,-2 1 0,1 0 0,-21-7 0,18 8 0,0 2 0,-1 0 0,1 2 0,-1 0 0,-1 1 0,1 1 0,-25-1 0,25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48:32.609"/>
    </inkml:context>
    <inkml:brush xml:id="br0">
      <inkml:brushProperty name="width" value="0.035" units="cm"/>
      <inkml:brushProperty name="height" value="0.035" units="cm"/>
      <inkml:brushProperty name="color" value="#E71224"/>
    </inkml:brush>
  </inkml:definitions>
  <inkml:trace contextRef="#ctx0" brushRef="#br0">720 158 24565,'0'6'0,"-1"0"0,0 1 0,-1-1 0,-1 0 0,0 0 0,-1 0 0,0 0 0,0 0 0,-1-1 0,-1 1 0,0 0 0,-1-1 0,0 0 0,-1 1 0,0-1 0,0 0 0,-1-1 0,-1 1 0,1-1 0,-2 1 0,1-1 0,-1 0 0,0 0 0,-1-1 0,0 0 0,0 1 0,-1-2 0,1 1 0,-1 0 0,0-1 0,-1 0 0,1 0 0,-1-1 0,0 1 0,0-1 0,0 0 0,0-1 0,0 0 0,0 1 0,0-2 0,0 1 0,0 0 0,0-1 0,0 0 0,0-1 0,0 1 0,1-1 0,-1 0 0,1 0 0,0-1 0,1 0 0,-1 1 0,1-2 0,0 1 0,0 0 0,1-1 0,0 0 0,1 0 0,-1-1 0,2 1 0,-1-1 0,1 1 0,1-1 0,0 0 0,0-1 0,1 1 0,0 0 0,1-1 0,0 0 0,1 1 0,1-1 0,0 0 0,0 0 0,1 0 0,0 0 0,1 0 0,1-1 0,0 1 0,1 0 0,0 0 0,1 0 0,0-1 0,1 1 0,1 0 0,0 0 0,1 0 0,0 0 0,0 0 0,1 1 0,1-1 0,0 0 0,1 1 0,0 0 0,1-1 0,0 1 0,0 0 0,1 1 0,1-1 0,-1 1 0,2-1 0,-1 1 0,1 0 0,0 0 0,1 1 0,0 0 0,0-1 0,1 2 0,-1-1 0,1 0 0,0 1 0,1 0 0,-1 0 0,1 1 0,0-1 0,0 1 0,0 0 0,0 1 0,0 0 0,0-1 0,0 2 0,0-1 0,0 0 0,0 1 0,0 0 0,0 1 0,0-1 0,-1 1 0,1 0 0,-1 0 0,0 1 0,-1 0 0,1-1 0,-1 2 0,0-1 0,0 0 0,-1 1 0,0 0 0,-1 0 0,1 1 0,-2-1 0,1 1 0,-1-1 0,-1 1 0,0 0 0,0 1 0,-1-1 0,0 0 0,-1 1 0,0 0 0,-1-1 0,-1 1 0,0 0 0,0 0 0,-1 0 0,0 0 0,-1 0 0,-1 1 0,0-1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48:37.636"/>
    </inkml:context>
    <inkml:brush xml:id="br0">
      <inkml:brushProperty name="width" value="0.035" units="cm"/>
      <inkml:brushProperty name="height" value="0.035" units="cm"/>
      <inkml:brushProperty name="color" value="#E71224"/>
    </inkml:brush>
  </inkml:definitions>
  <inkml:trace contextRef="#ctx0" brushRef="#br0">707 199 24564,'0'8'0,"-1"-1"0,0 1 0,-1 0 0,-1-1 0,0 1 0,0 0 0,-1-1 0,-1 0 0,0 1 0,0-1 0,-1 0 0,-1 0 0,0-1 0,0 1 0,-1-1 0,-1 0 0,1 0 0,-2 0 0,1 0 0,-1-1 0,-1 0 0,1 0 0,-1 0 0,-1-1 0,1 1 0,-1-1 0,-1-1 0,1 1 0,-1-1 0,0 0 0,0-1 0,0 0 0,0 0 0,-1 0 0,0-1 0,1 0 0,-1 0 0,0 0 0,0-1 0,0 0 0,0-1 0,1 0 0,-1 0 0,0 0 0,1-1 0,-1 0 0,1 0 0,0 0 0,0-1 0,0 0 0,1-1 0,0 1 0,0-1 0,0-1 0,1 1 0,0-1 0,0 0 0,0 0 0,1 0 0,1-1 0,0 0 0,0 0 0,0 0 0,2 0 0,-1-1 0,1 1 0,1-1 0,-1 0 0,2 0 0,0-1 0,0 1 0,1 0 0,1-1 0,0 0 0,0 1 0,1-1 0,1 0 0,0 1 0,1-1 0,0 0 0,1 0 0,0 1 0,1-1 0,1 0 0,0 1 0,0-1 0,1 1 0,1-1 0,0 1 0,0 0 0,2 0 0,-1 0 0,1 0 0,1 1 0,-1-1 0,2 1 0,0 0 0,0 0 0,0 1 0,1-1 0,1 1 0,0 0 0,0 1 0,0-1 0,1 1 0,0 0 0,0 0 0,0 1 0,1 0 0,0 0 0,0 0 0,0 1 0,1 0 0,-1 1 0,1-1 0,0 1 0,-1 0 0,1 1 0,0 0 0,0 0 0,0 0 0,0 1 0,-1 0 0,1 1 0,0-1 0,-1 1 0,0 0 0,0 1 0,0 0 0,0 0 0,-1 0 0,1 1 0,-1 0 0,-1 0 0,1 1 0,-1-1 0,-1 1 0,1 0 0,-1 1 0,-1-1 0,1 1 0,-2 0 0,1 0 0,-1 1 0,-1-1 0,0 1 0,0 0 0,-1 0 0,-1 0 0,0 0 0,0 1 0,-1-1 0,-1 1 0,0-1 0,0 1 0,-1 0 0,-1-1 0,0 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48:41.640"/>
    </inkml:context>
    <inkml:brush xml:id="br0">
      <inkml:brushProperty name="width" value="0.035" units="cm"/>
      <inkml:brushProperty name="height" value="0.035" units="cm"/>
      <inkml:brushProperty name="color" value="#E71224"/>
    </inkml:brush>
  </inkml:definitions>
  <inkml:trace contextRef="#ctx0" brushRef="#br0">464 83 24575,'-9'-9'0,"-1"2"0,0-1 0,-1 1 0,1 1 0,-1 0 0,-1 0 0,1 1 0,-1 0 0,1 1 0,-1 1 0,-1 0 0,-14-2 0,-6 1 0,-1 1 0,-1 2 0,-42 4 0,70-2 0,0 0 0,0 1 0,-1 0 0,1 1 0,0 0 0,1 0 0,-13 7 0,14-7 0,0 0 0,0 0 0,1 0 0,-1 1 0,1 0 0,0 0 0,0 0 0,1 0 0,-1 0 0,1 1 0,-3 5 0,5-8 0,0 0 0,0 1 0,1-1 0,-1 0 0,1 1 0,-1-1 0,1 0 0,0 1 0,0-1 0,0 0 0,0 1 0,1-1 0,-1 1 0,0-1 0,1 0 0,0 0 0,0 1 0,0 1 0,2 0 0,-1 1 0,1-1 0,0 0 0,0 0 0,1-1 0,-1 1 0,1-1 0,4 4 0,7 4 0,1-1 0,0 0 0,25 10 0,-40-20 0,23 10 0,2-2 0,-1 0 0,1-1 0,0-2 0,0-1 0,29 2 0,13-4 0,79-6 0,-132 3 0,-6 1 0,-1 0 0,1-1 0,-1 0 0,1 0 0,-1-1 0,0 0 0,16-6 0,-23 7 0,-1 0 0,1 0 0,0 0 0,0 0 0,-1 0 0,1 0 0,0 0 0,-1 0 0,1 0 0,-1-1 0,0 1 0,1 0 0,-1 0 0,0 0 0,0-1 0,1 1 0,-1 0 0,0 0 0,0-1 0,-1 1 0,1 0 0,0 0 0,0 0 0,-1-1 0,1 1 0,0 0 0,-1 0 0,1 0 0,-1 0 0,1 0 0,-2-2 0,-24-41 0,22 38 0,1 2 0,-1-1 0,0 1 0,0 0 0,0 0 0,0 0 0,0 0 0,-1 1 0,0-1 0,0 1 0,-8-4 0,-3 1 0,0-1 0,-20-3 0,-31-13 0,63 21-1365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48:49.392"/>
    </inkml:context>
    <inkml:brush xml:id="br0">
      <inkml:brushProperty name="width" value="0.035" units="cm"/>
      <inkml:brushProperty name="height" value="0.035" units="cm"/>
      <inkml:brushProperty name="color" value="#E71224"/>
    </inkml:brush>
  </inkml:definitions>
  <inkml:trace contextRef="#ctx0" brushRef="#br0">970 234 24568,'0'9'0,"-1"0"0,-1 0 0,-1 0 0,0 0 0,-1 0 0,-1 0 0,0 0 0,-2 0 0,0-1 0,0 0 0,-1 1 0,-1-1 0,-1 0 0,0-1 0,-1 1 0,-1-1 0,0 0 0,-1 0 0,0 0 0,0-1 0,-2 0 0,1 0 0,-2-1 0,1 1 0,-1-1 0,-1-1 0,0 1 0,0-1 0,0-1 0,-1 1 0,0-1 0,0-1 0,-1 1 0,1-1 0,-1-1 0,0 0 0,0 0 0,0 0 0,0-1 0,0 0 0,0-1 0,0 0 0,0 0 0,1 0 0,-1-1 0,0-1 0,1 1 0,0-1 0,1-1 0,-1 1 0,1-1 0,0-1 0,1 1 0,0-1 0,0-1 0,1 1 0,0-1 0,1 0 0,0 0 0,1-1 0,0 0 0,1 0 0,1 0 0,0-1 0,0 1 0,2-1 0,0 0 0,1-1 0,0 1 0,1 0 0,1-1 0,0 0 0,1 0 0,1 0 0,1 0 0,0 0 0,1 0 0,1 0 0,1 0 0,0 0 0,1 0 0,1-1 0,1 1 0,0 0 0,1 0 0,1 1 0,1-1 0,0 0 0,1 1 0,1-1 0,0 1 0,1 0 0,0 0 0,2 0 0,0 1 0,0-1 0,1 1 0,1 1 0,0-1 0,1 1 0,0-1 0,1 2 0,0-1 0,1 1 0,0 0 0,0 0 0,1 1 0,0 0 0,1 0 0,-1 1 0,1 0 0,0 0 0,1 1 0,0 0 0,-1 0 0,1 1 0,0 0 0,0 1 0,0 0 0,0 0 0,0 0 0,0 1 0,0 0 0,0 1 0,-1 0 0,1 0 0,-1 1 0,0 0 0,0 0 0,-1 1 0,0 0 0,0 0 0,0 1 0,-1 0 0,-1 0 0,1 1 0,-2-1 0,1 2 0,-2-1 0,0 1 0,0-1 0,-1 1 0,0 1 0,-1-1 0,-1 1 0,0 0 0,-1 0 0,-1 0 0,-1 1 0,0-1 0,0 1 0,-2 0 0,0-1 0,-1 1 0,-1 0 0,0 0 0,-1 1 0,-1-1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48:54.959"/>
    </inkml:context>
    <inkml:brush xml:id="br0">
      <inkml:brushProperty name="width" value="0.035" units="cm"/>
      <inkml:brushProperty name="height" value="0.035" units="cm"/>
      <inkml:brushProperty name="color" value="#E71224"/>
    </inkml:brush>
  </inkml:definitions>
  <inkml:trace contextRef="#ctx0" brushRef="#br0">560 26 24575,'-44'-8'0,"10"1"0,-13 1 0,0 3 0,0 1 0,0 3 0,-1 2 0,-78 15 0,118-16 0,0 2 0,1-1 0,-1 1 0,1 0 0,0 1 0,0-1 0,1 2 0,-1-1 0,1 1 0,0-1 0,1 2 0,-1-1 0,1 1 0,0-1 0,1 1 0,0 1 0,0-1 0,-3 10 0,6-15 0,1 0 0,-1 0 0,1 0 0,0 0 0,0-1 0,0 1 0,0 0 0,0 0 0,1 0 0,-1 0 0,0 0 0,1 0 0,-1 0 0,1-1 0,0 1 0,0 0 0,0 0 0,0-1 0,0 1 0,0-1 0,2 3 0,34 36 0,-22-25 0,-2-2 0,0 0 0,1 0 0,1-1 0,0-1 0,0 0 0,1-2 0,0 1 0,1-2 0,31 12 0,-12-8 0,1-1 0,-1-2 0,2-2 0,57 4 0,-39-9 0,0-2 0,79-12 0,-85 9 0,-36 2 0,0 1 0,0-2 0,-1 0 0,1 0 0,0-2 0,20-6 0,-33 8 0,1 1 0,0 0 0,-1-1 0,1 1 0,-1-1 0,0 0 0,0 1 0,1-1 0,-1 0 0,0 0 0,0 0 0,-1 0 0,1 0 0,0 0 0,-1 0 0,1 0 0,-1 0 0,0 0 0,1 0 0,-1 0 0,0 0 0,-1-3 0,-4-53 0,4 50 0,0 3 0,-1 0 0,0 0 0,1 0 0,-2-1 0,1 2 0,-1-1 0,1 0 0,-1 0 0,-1 1 0,1 0 0,-1 0 0,-6-6 0,-8-7 0,-31-21 0,23 19 0,14 10 0,-1 0 0,0 1 0,0 0 0,0 2 0,-1-1 0,0 1 0,-24-6 0,14 7 0,0 1 0,0 1 0,-47 0 0,47 3 0,0-1 0,-1-1 0,1-1 0,-38-10 0,42 8 0,-1 1 0,1 1 0,-1 1 0,0 1 0,0 1 0,0 1 0,0 0 0,-38 9 0,49-8 0,0 1 0,0 0 0,0 0 0,-10 6 0,16-7 0,0 1 0,1-1 0,-1 1 0,1 0 0,0 0 0,0 0 0,0 1 0,0-1 0,0 1 0,1-1 0,-1 1 0,-1 4 0,0 0-80,-6 15-1205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5T14:49:01.718"/>
    </inkml:context>
    <inkml:brush xml:id="br0">
      <inkml:brushProperty name="width" value="0.035" units="cm"/>
      <inkml:brushProperty name="height" value="0.035" units="cm"/>
      <inkml:brushProperty name="color" value="#E71224"/>
    </inkml:brush>
  </inkml:definitions>
  <inkml:trace contextRef="#ctx0" brushRef="#br0">726 363 24501,'0'14'0,"-1"0"0,0 0 0,-1 1 0,-1-1 0,0-1 0,0 1 0,-1 0 0,-1-1 0,0 1 0,-1-1 0,0 0 0,-1-1 0,0 0 0,-1 0 0,0 0 0,0-1 0,-2 0 0,1 0 0,-1-1 0,0 0 0,-1 0 0,0-1 0,0-1 0,-1 0 0,0 0 0,0-1 0,-1 0 0,0-1 0,0 0 0,0-1 0,0 0 0,-1-1 0,0 0 0,0-1 0,0-1 0,0 0 0,0-1 0,0 0 0,0 0 0,-1-2 0,1 0 0,0 0 0,0-1 0,0 0 0,0-1 0,0-1 0,0 0 0,1-1 0,0 0 0,0-1 0,0 0 0,0-1 0,1 0 0,0-1 0,0 0 0,1 0 0,0-1 0,0-1 0,1 0 0,0 0 0,1-1 0,0 0 0,0 0 0,1-1 0,0 0 0,1 0 0,0 0 0,1-1 0,0 0 0,1-1 0,1 1 0,-1-1 0,2 0 0,0 1 0,0-1 0,1-1 0,1 1 0,0 0 0,1 0 0,0 0 0,1-1 0,0 1 0,1 0 0,1 0 0,0 0 0,0 0 0,2 1 0,-1-1 0,1 1 0,1 0 0,0 0 0,1 1 0,0-1 0,1 1 0,0 1 0,1-1 0,0 1 0,0 1 0,1-1 0,0 1 0,1 1 0,0 0 0,0 0 0,1 1 0,0 0 0,0 1 0,1 1 0,0-1 0,0 2 0,0-1 0,0 2 0,1 0 0,0 0 0,0 1 0,0 0 0,0 2 0,0-1 0,0 1 0,1 1 0,-1 0 0,0 1 0,0 1 0,0-1 0,0 2 0,0 0 0,0 1 0,0 0 0,-1 0 0,0 2 0,0-1 0,0 2 0,0-1 0,-1 1 0,0 1 0,0 0 0,-1 1 0,0 0 0,0 0 0,-1 1 0,0 1 0,-1-1 0,1 1 0,-2 1 0,0-1 0,0 1 0,-1 1 0,0-1 0,-1 1 0,0 0 0,-1 0 0,0 1 0,-1-1 0,-1 1 0,0 0 0,0 0 0,-1 0 0,-1 0 0,0 1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vl1pPr>
          </a:lstStyle>
          <a:p>
            <a:pPr>
              <a:defRPr/>
            </a:pPr>
            <a:endParaRPr lang="de-DE"/>
          </a:p>
        </p:txBody>
      </p:sp>
      <p:sp>
        <p:nvSpPr>
          <p:cNvPr id="4099" name="Rectangle 3"/>
          <p:cNvSpPr>
            <a:spLocks noGrp="1" noChangeArrowheads="1"/>
          </p:cNvSpPr>
          <p:nvPr>
            <p:ph type="dt" idx="1"/>
          </p:nvPr>
        </p:nvSpPr>
        <p:spPr bwMode="auto">
          <a:xfrm>
            <a:off x="4022937"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lvl1pPr>
          </a:lstStyle>
          <a:p>
            <a:pPr>
              <a:defRPr/>
            </a:pPr>
            <a:endParaRPr lang="de-DE"/>
          </a:p>
        </p:txBody>
      </p:sp>
      <p:sp>
        <p:nvSpPr>
          <p:cNvPr id="39940"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46574" y="4861441"/>
            <a:ext cx="5206153"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102" name="Rectangle 6"/>
          <p:cNvSpPr>
            <a:spLocks noGrp="1" noChangeArrowheads="1"/>
          </p:cNvSpPr>
          <p:nvPr>
            <p:ph type="ftr" sz="quarter" idx="4"/>
          </p:nvPr>
        </p:nvSpPr>
        <p:spPr bwMode="auto">
          <a:xfrm>
            <a:off x="0" y="9722882"/>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vl1pPr>
          </a:lstStyle>
          <a:p>
            <a:pPr>
              <a:defRPr/>
            </a:pPr>
            <a:endParaRPr lang="de-DE"/>
          </a:p>
        </p:txBody>
      </p:sp>
      <p:sp>
        <p:nvSpPr>
          <p:cNvPr id="4103" name="Rectangle 7"/>
          <p:cNvSpPr>
            <a:spLocks noGrp="1" noChangeArrowheads="1"/>
          </p:cNvSpPr>
          <p:nvPr>
            <p:ph type="sldNum" sz="quarter" idx="5"/>
          </p:nvPr>
        </p:nvSpPr>
        <p:spPr bwMode="auto">
          <a:xfrm>
            <a:off x="4022937" y="9722882"/>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lvl1pPr>
          </a:lstStyle>
          <a:p>
            <a:pPr>
              <a:defRPr/>
            </a:pPr>
            <a:fld id="{E3B04102-F918-4D25-A1C8-8E67F6A2F3CE}" type="slidenum">
              <a:rPr lang="de-DE"/>
              <a:pPr>
                <a:defRPr/>
              </a:pPr>
              <a:t>‹#›</a:t>
            </a:fld>
            <a:endParaRPr lang="de-DE"/>
          </a:p>
        </p:txBody>
      </p:sp>
    </p:spTree>
    <p:extLst>
      <p:ext uri="{BB962C8B-B14F-4D97-AF65-F5344CB8AC3E}">
        <p14:creationId xmlns:p14="http://schemas.microsoft.com/office/powerpoint/2010/main" val="20209530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UM Neue Helvetica 55 Regular"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UM Neue Helvetica 55 Regular"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UM Neue Helvetica 55 Regular"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UM Neue Helvetica 55 Regular"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UM Neue Helvetica 55 Regular"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Jeti</a:t>
            </a:r>
            <a:r>
              <a:rPr lang="en-GB" dirty="0"/>
              <a:t> system with 3 receivers, Px4 as autopilot, Jet-Cat 120p turbine.</a:t>
            </a:r>
          </a:p>
        </p:txBody>
      </p:sp>
      <p:sp>
        <p:nvSpPr>
          <p:cNvPr id="4" name="Slide Number Placeholder 3"/>
          <p:cNvSpPr>
            <a:spLocks noGrp="1"/>
          </p:cNvSpPr>
          <p:nvPr>
            <p:ph type="sldNum" sz="quarter" idx="5"/>
          </p:nvPr>
        </p:nvSpPr>
        <p:spPr/>
        <p:txBody>
          <a:bodyPr/>
          <a:lstStyle/>
          <a:p>
            <a:pPr>
              <a:defRPr/>
            </a:pPr>
            <a:fld id="{E3B04102-F918-4D25-A1C8-8E67F6A2F3CE}" type="slidenum">
              <a:rPr lang="de-DE" smtClean="0"/>
              <a:pPr>
                <a:defRPr/>
              </a:pPr>
              <a:t>3</a:t>
            </a:fld>
            <a:endParaRPr lang="de-DE"/>
          </a:p>
        </p:txBody>
      </p:sp>
    </p:spTree>
    <p:extLst>
      <p:ext uri="{BB962C8B-B14F-4D97-AF65-F5344CB8AC3E}">
        <p14:creationId xmlns:p14="http://schemas.microsoft.com/office/powerpoint/2010/main" val="765593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0785F-9A6C-B1F8-8B15-0DDE43C22F0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B6F5951-5A60-BBA2-6CCE-13525872391E}"/>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2D038EC8-4819-6D3B-AF98-69BC6F94AB3D}"/>
              </a:ext>
            </a:extLst>
          </p:cNvPr>
          <p:cNvSpPr>
            <a:spLocks noGrp="1"/>
          </p:cNvSpPr>
          <p:nvPr>
            <p:ph type="body" idx="1"/>
          </p:nvPr>
        </p:nvSpPr>
        <p:spPr/>
        <p:txBody>
          <a:bodyPr>
            <a:normAutofit/>
          </a:bodyPr>
          <a:lstStyle/>
          <a:p>
            <a:endParaRPr lang="de-DE"/>
          </a:p>
        </p:txBody>
      </p:sp>
      <p:sp>
        <p:nvSpPr>
          <p:cNvPr id="4" name="Foliennummernplatzhalter 3">
            <a:extLst>
              <a:ext uri="{FF2B5EF4-FFF2-40B4-BE49-F238E27FC236}">
                <a16:creationId xmlns:a16="http://schemas.microsoft.com/office/drawing/2014/main" id="{16DDDBA2-DEDE-D6B6-6258-468660DBF21B}"/>
              </a:ext>
            </a:extLst>
          </p:cNvPr>
          <p:cNvSpPr>
            <a:spLocks noGrp="1"/>
          </p:cNvSpPr>
          <p:nvPr>
            <p:ph type="sldNum" sz="quarter" idx="10"/>
          </p:nvPr>
        </p:nvSpPr>
        <p:spPr/>
        <p:txBody>
          <a:bodyPr/>
          <a:lstStyle/>
          <a:p>
            <a:pPr>
              <a:defRPr/>
            </a:pPr>
            <a:fld id="{E3B04102-F918-4D25-A1C8-8E67F6A2F3CE}" type="slidenum">
              <a:rPr lang="de-DE" smtClean="0"/>
              <a:pPr>
                <a:defRPr/>
              </a:pPr>
              <a:t>15</a:t>
            </a:fld>
            <a:endParaRPr lang="de-DE"/>
          </a:p>
        </p:txBody>
      </p:sp>
    </p:spTree>
    <p:extLst>
      <p:ext uri="{BB962C8B-B14F-4D97-AF65-F5344CB8AC3E}">
        <p14:creationId xmlns:p14="http://schemas.microsoft.com/office/powerpoint/2010/main" val="1160474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41FD-D274-3D44-C4DB-531EF0D7378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B49FDB4-2D19-CC48-5E37-FE92DF95D334}"/>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2F605483-E07B-96DD-49D1-3097D7BD88FA}"/>
              </a:ext>
            </a:extLst>
          </p:cNvPr>
          <p:cNvSpPr>
            <a:spLocks noGrp="1"/>
          </p:cNvSpPr>
          <p:nvPr>
            <p:ph type="body" idx="1"/>
          </p:nvPr>
        </p:nvSpPr>
        <p:spPr/>
        <p:txBody>
          <a:bodyPr>
            <a:normAutofit/>
          </a:bodyPr>
          <a:lstStyle/>
          <a:p>
            <a:endParaRPr lang="de-DE"/>
          </a:p>
        </p:txBody>
      </p:sp>
      <p:sp>
        <p:nvSpPr>
          <p:cNvPr id="4" name="Foliennummernplatzhalter 3">
            <a:extLst>
              <a:ext uri="{FF2B5EF4-FFF2-40B4-BE49-F238E27FC236}">
                <a16:creationId xmlns:a16="http://schemas.microsoft.com/office/drawing/2014/main" id="{E2777527-F413-750C-970D-A14EAB47012D}"/>
              </a:ext>
            </a:extLst>
          </p:cNvPr>
          <p:cNvSpPr>
            <a:spLocks noGrp="1"/>
          </p:cNvSpPr>
          <p:nvPr>
            <p:ph type="sldNum" sz="quarter" idx="10"/>
          </p:nvPr>
        </p:nvSpPr>
        <p:spPr/>
        <p:txBody>
          <a:bodyPr/>
          <a:lstStyle/>
          <a:p>
            <a:pPr>
              <a:defRPr/>
            </a:pPr>
            <a:fld id="{E3B04102-F918-4D25-A1C8-8E67F6A2F3CE}" type="slidenum">
              <a:rPr lang="de-DE" smtClean="0"/>
              <a:pPr>
                <a:defRPr/>
              </a:pPr>
              <a:t>16</a:t>
            </a:fld>
            <a:endParaRPr lang="de-DE"/>
          </a:p>
        </p:txBody>
      </p:sp>
    </p:spTree>
    <p:extLst>
      <p:ext uri="{BB962C8B-B14F-4D97-AF65-F5344CB8AC3E}">
        <p14:creationId xmlns:p14="http://schemas.microsoft.com/office/powerpoint/2010/main" val="2688140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8E296-935C-84DA-596B-077B3E37D6F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D580E30-3090-B634-0D06-E03906704EA7}"/>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0BAC2907-ABFC-EB22-B1F5-A50641F22989}"/>
              </a:ext>
            </a:extLst>
          </p:cNvPr>
          <p:cNvSpPr>
            <a:spLocks noGrp="1"/>
          </p:cNvSpPr>
          <p:nvPr>
            <p:ph type="body" idx="1"/>
          </p:nvPr>
        </p:nvSpPr>
        <p:spPr/>
        <p:txBody>
          <a:bodyPr>
            <a:normAutofit/>
          </a:bodyPr>
          <a:lstStyle/>
          <a:p>
            <a:endParaRPr lang="de-DE"/>
          </a:p>
        </p:txBody>
      </p:sp>
      <p:sp>
        <p:nvSpPr>
          <p:cNvPr id="4" name="Foliennummernplatzhalter 3">
            <a:extLst>
              <a:ext uri="{FF2B5EF4-FFF2-40B4-BE49-F238E27FC236}">
                <a16:creationId xmlns:a16="http://schemas.microsoft.com/office/drawing/2014/main" id="{7D2FC526-4201-2DDD-A601-368729ED4EAB}"/>
              </a:ext>
            </a:extLst>
          </p:cNvPr>
          <p:cNvSpPr>
            <a:spLocks noGrp="1"/>
          </p:cNvSpPr>
          <p:nvPr>
            <p:ph type="sldNum" sz="quarter" idx="10"/>
          </p:nvPr>
        </p:nvSpPr>
        <p:spPr/>
        <p:txBody>
          <a:bodyPr/>
          <a:lstStyle/>
          <a:p>
            <a:pPr>
              <a:defRPr/>
            </a:pPr>
            <a:fld id="{E3B04102-F918-4D25-A1C8-8E67F6A2F3CE}" type="slidenum">
              <a:rPr lang="de-DE" smtClean="0"/>
              <a:pPr>
                <a:defRPr/>
              </a:pPr>
              <a:t>17</a:t>
            </a:fld>
            <a:endParaRPr lang="de-DE"/>
          </a:p>
        </p:txBody>
      </p:sp>
    </p:spTree>
    <p:extLst>
      <p:ext uri="{BB962C8B-B14F-4D97-AF65-F5344CB8AC3E}">
        <p14:creationId xmlns:p14="http://schemas.microsoft.com/office/powerpoint/2010/main" val="4206723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5C3D3-E3A7-1308-4A08-AE24279BEA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D747CE9-FD4F-8245-CE9E-A86D559DFCD0}"/>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24C8FB7B-5D5A-5CA6-C444-9B13DA55A565}"/>
              </a:ext>
            </a:extLst>
          </p:cNvPr>
          <p:cNvSpPr>
            <a:spLocks noGrp="1"/>
          </p:cNvSpPr>
          <p:nvPr>
            <p:ph type="body" idx="1"/>
          </p:nvPr>
        </p:nvSpPr>
        <p:spPr/>
        <p:txBody>
          <a:bodyPr>
            <a:normAutofit/>
          </a:bodyPr>
          <a:lstStyle/>
          <a:p>
            <a:endParaRPr lang="de-DE"/>
          </a:p>
        </p:txBody>
      </p:sp>
      <p:sp>
        <p:nvSpPr>
          <p:cNvPr id="4" name="Foliennummernplatzhalter 3">
            <a:extLst>
              <a:ext uri="{FF2B5EF4-FFF2-40B4-BE49-F238E27FC236}">
                <a16:creationId xmlns:a16="http://schemas.microsoft.com/office/drawing/2014/main" id="{2AFE8BCE-ABF3-453D-9D7A-B48F1DD01DF5}"/>
              </a:ext>
            </a:extLst>
          </p:cNvPr>
          <p:cNvSpPr>
            <a:spLocks noGrp="1"/>
          </p:cNvSpPr>
          <p:nvPr>
            <p:ph type="sldNum" sz="quarter" idx="10"/>
          </p:nvPr>
        </p:nvSpPr>
        <p:spPr/>
        <p:txBody>
          <a:bodyPr/>
          <a:lstStyle/>
          <a:p>
            <a:pPr>
              <a:defRPr/>
            </a:pPr>
            <a:fld id="{E3B04102-F918-4D25-A1C8-8E67F6A2F3CE}" type="slidenum">
              <a:rPr lang="de-DE" smtClean="0"/>
              <a:pPr>
                <a:defRPr/>
              </a:pPr>
              <a:t>19</a:t>
            </a:fld>
            <a:endParaRPr lang="de-DE"/>
          </a:p>
        </p:txBody>
      </p:sp>
    </p:spTree>
    <p:extLst>
      <p:ext uri="{BB962C8B-B14F-4D97-AF65-F5344CB8AC3E}">
        <p14:creationId xmlns:p14="http://schemas.microsoft.com/office/powerpoint/2010/main" val="159414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77191-8641-589B-6570-29846D2EE84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D9C13AF-F323-E92E-E8E5-1D2D4D98BFD8}"/>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11FCCC26-050B-3EEB-AC2A-1B3BD6B436F8}"/>
              </a:ext>
            </a:extLst>
          </p:cNvPr>
          <p:cNvSpPr>
            <a:spLocks noGrp="1"/>
          </p:cNvSpPr>
          <p:nvPr>
            <p:ph type="body" idx="1"/>
          </p:nvPr>
        </p:nvSpPr>
        <p:spPr/>
        <p:txBody>
          <a:bodyPr>
            <a:normAutofit/>
          </a:bodyPr>
          <a:lstStyle/>
          <a:p>
            <a:endParaRPr lang="de-DE"/>
          </a:p>
        </p:txBody>
      </p:sp>
      <p:sp>
        <p:nvSpPr>
          <p:cNvPr id="4" name="Foliennummernplatzhalter 3">
            <a:extLst>
              <a:ext uri="{FF2B5EF4-FFF2-40B4-BE49-F238E27FC236}">
                <a16:creationId xmlns:a16="http://schemas.microsoft.com/office/drawing/2014/main" id="{2B2EEC13-17A3-6264-F4D8-049EF69B5BA4}"/>
              </a:ext>
            </a:extLst>
          </p:cNvPr>
          <p:cNvSpPr>
            <a:spLocks noGrp="1"/>
          </p:cNvSpPr>
          <p:nvPr>
            <p:ph type="sldNum" sz="quarter" idx="10"/>
          </p:nvPr>
        </p:nvSpPr>
        <p:spPr/>
        <p:txBody>
          <a:bodyPr/>
          <a:lstStyle/>
          <a:p>
            <a:pPr>
              <a:defRPr/>
            </a:pPr>
            <a:fld id="{E3B04102-F918-4D25-A1C8-8E67F6A2F3CE}" type="slidenum">
              <a:rPr lang="de-DE" smtClean="0"/>
              <a:pPr>
                <a:defRPr/>
              </a:pPr>
              <a:t>20</a:t>
            </a:fld>
            <a:endParaRPr lang="de-DE"/>
          </a:p>
        </p:txBody>
      </p:sp>
    </p:spTree>
    <p:extLst>
      <p:ext uri="{BB962C8B-B14F-4D97-AF65-F5344CB8AC3E}">
        <p14:creationId xmlns:p14="http://schemas.microsoft.com/office/powerpoint/2010/main" val="3849369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C39EC-4D71-5096-493F-6C605E57B35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1D35EF2-B38B-50FC-32C5-F480D3DE42F0}"/>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ABB1F289-620B-D185-5E89-229ACA986C30}"/>
              </a:ext>
            </a:extLst>
          </p:cNvPr>
          <p:cNvSpPr>
            <a:spLocks noGrp="1"/>
          </p:cNvSpPr>
          <p:nvPr>
            <p:ph type="body" idx="1"/>
          </p:nvPr>
        </p:nvSpPr>
        <p:spPr/>
        <p:txBody>
          <a:bodyPr>
            <a:normAutofit/>
          </a:bodyPr>
          <a:lstStyle/>
          <a:p>
            <a:endParaRPr lang="de-DE"/>
          </a:p>
        </p:txBody>
      </p:sp>
      <p:sp>
        <p:nvSpPr>
          <p:cNvPr id="4" name="Foliennummernplatzhalter 3">
            <a:extLst>
              <a:ext uri="{FF2B5EF4-FFF2-40B4-BE49-F238E27FC236}">
                <a16:creationId xmlns:a16="http://schemas.microsoft.com/office/drawing/2014/main" id="{116E1341-DAD0-7750-F20B-DAF72940DA1C}"/>
              </a:ext>
            </a:extLst>
          </p:cNvPr>
          <p:cNvSpPr>
            <a:spLocks noGrp="1"/>
          </p:cNvSpPr>
          <p:nvPr>
            <p:ph type="sldNum" sz="quarter" idx="10"/>
          </p:nvPr>
        </p:nvSpPr>
        <p:spPr/>
        <p:txBody>
          <a:bodyPr/>
          <a:lstStyle/>
          <a:p>
            <a:pPr>
              <a:defRPr/>
            </a:pPr>
            <a:fld id="{E3B04102-F918-4D25-A1C8-8E67F6A2F3CE}" type="slidenum">
              <a:rPr lang="de-DE" smtClean="0"/>
              <a:pPr>
                <a:defRPr/>
              </a:pPr>
              <a:t>22</a:t>
            </a:fld>
            <a:endParaRPr lang="de-DE"/>
          </a:p>
        </p:txBody>
      </p:sp>
    </p:spTree>
    <p:extLst>
      <p:ext uri="{BB962C8B-B14F-4D97-AF65-F5344CB8AC3E}">
        <p14:creationId xmlns:p14="http://schemas.microsoft.com/office/powerpoint/2010/main" val="4077590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2BE38-694C-4553-9AD7-4170D7003ACF}" type="slidenum">
              <a:rPr lang="de-DE"/>
              <a:pPr/>
              <a:t>23</a:t>
            </a:fld>
            <a:endParaRPr lang="de-DE"/>
          </a:p>
        </p:txBody>
      </p:sp>
      <p:sp>
        <p:nvSpPr>
          <p:cNvPr id="29698" name="Rectangle 2"/>
          <p:cNvSpPr>
            <a:spLocks noGrp="1" noRot="1" noChangeAspect="1" noChangeArrowheads="1" noTextEdit="1"/>
          </p:cNvSpPr>
          <p:nvPr>
            <p:ph type="sldImg"/>
          </p:nvPr>
        </p:nvSpPr>
        <p:spPr>
          <a:xfrm>
            <a:off x="212725" y="785813"/>
            <a:ext cx="6999288" cy="3938587"/>
          </a:xfrm>
          <a:ln/>
        </p:spPr>
      </p:sp>
      <p:sp>
        <p:nvSpPr>
          <p:cNvPr id="29699" name="Rectangle 3"/>
          <p:cNvSpPr>
            <a:spLocks noGrp="1" noChangeArrowheads="1"/>
          </p:cNvSpPr>
          <p:nvPr>
            <p:ph type="body" idx="1"/>
          </p:nvPr>
        </p:nvSpPr>
        <p:spPr>
          <a:xfrm>
            <a:off x="985838" y="4984751"/>
            <a:ext cx="5441950" cy="4722813"/>
          </a:xfrm>
        </p:spPr>
        <p:txBody>
          <a:bodyPr/>
          <a:lstStyle/>
          <a:p>
            <a:pPr marL="265085" indent="-265085">
              <a:buFontTx/>
              <a:buChar char="•"/>
            </a:pPr>
            <a:endParaRPr lang="de-DE" dirty="0"/>
          </a:p>
        </p:txBody>
      </p:sp>
    </p:spTree>
    <p:extLst>
      <p:ext uri="{BB962C8B-B14F-4D97-AF65-F5344CB8AC3E}">
        <p14:creationId xmlns:p14="http://schemas.microsoft.com/office/powerpoint/2010/main" val="2840711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DF9E7-E508-A9EF-07C5-5F2DE86F03B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A6F82A1-55FF-257D-6F92-7F78B4ADD7ED}"/>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4FCA9245-10F7-EEB2-72CF-D8ECB0EBBBC2}"/>
              </a:ext>
            </a:extLst>
          </p:cNvPr>
          <p:cNvSpPr>
            <a:spLocks noGrp="1"/>
          </p:cNvSpPr>
          <p:nvPr>
            <p:ph type="body" idx="1"/>
          </p:nvPr>
        </p:nvSpPr>
        <p:spPr/>
        <p:txBody>
          <a:bodyPr>
            <a:normAutofit/>
          </a:bodyPr>
          <a:lstStyle/>
          <a:p>
            <a:endParaRPr lang="de-DE"/>
          </a:p>
        </p:txBody>
      </p:sp>
      <p:sp>
        <p:nvSpPr>
          <p:cNvPr id="4" name="Foliennummernplatzhalter 3">
            <a:extLst>
              <a:ext uri="{FF2B5EF4-FFF2-40B4-BE49-F238E27FC236}">
                <a16:creationId xmlns:a16="http://schemas.microsoft.com/office/drawing/2014/main" id="{E6AECBA9-F296-7077-7DBE-78BC7B03DD46}"/>
              </a:ext>
            </a:extLst>
          </p:cNvPr>
          <p:cNvSpPr>
            <a:spLocks noGrp="1"/>
          </p:cNvSpPr>
          <p:nvPr>
            <p:ph type="sldNum" sz="quarter" idx="10"/>
          </p:nvPr>
        </p:nvSpPr>
        <p:spPr/>
        <p:txBody>
          <a:bodyPr/>
          <a:lstStyle/>
          <a:p>
            <a:pPr>
              <a:defRPr/>
            </a:pPr>
            <a:fld id="{E3B04102-F918-4D25-A1C8-8E67F6A2F3CE}" type="slidenum">
              <a:rPr lang="de-DE" smtClean="0"/>
              <a:pPr>
                <a:defRPr/>
              </a:pPr>
              <a:t>5</a:t>
            </a:fld>
            <a:endParaRPr lang="de-DE"/>
          </a:p>
        </p:txBody>
      </p:sp>
    </p:spTree>
    <p:extLst>
      <p:ext uri="{BB962C8B-B14F-4D97-AF65-F5344CB8AC3E}">
        <p14:creationId xmlns:p14="http://schemas.microsoft.com/office/powerpoint/2010/main" val="3285351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7EAD3-012A-9AFC-37E8-D3EFB6245ED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081681D-48E1-90AF-3052-4B23D235BC7A}"/>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B952A0F0-918B-7838-1DC8-88DE72342ED7}"/>
              </a:ext>
            </a:extLst>
          </p:cNvPr>
          <p:cNvSpPr>
            <a:spLocks noGrp="1"/>
          </p:cNvSpPr>
          <p:nvPr>
            <p:ph type="body" idx="1"/>
          </p:nvPr>
        </p:nvSpPr>
        <p:spPr/>
        <p:txBody>
          <a:bodyPr>
            <a:normAutofit/>
          </a:bodyPr>
          <a:lstStyle/>
          <a:p>
            <a:endParaRPr lang="de-DE"/>
          </a:p>
        </p:txBody>
      </p:sp>
      <p:sp>
        <p:nvSpPr>
          <p:cNvPr id="4" name="Foliennummernplatzhalter 3">
            <a:extLst>
              <a:ext uri="{FF2B5EF4-FFF2-40B4-BE49-F238E27FC236}">
                <a16:creationId xmlns:a16="http://schemas.microsoft.com/office/drawing/2014/main" id="{38FFE72D-C503-9D19-8C50-DBA3BD380342}"/>
              </a:ext>
            </a:extLst>
          </p:cNvPr>
          <p:cNvSpPr>
            <a:spLocks noGrp="1"/>
          </p:cNvSpPr>
          <p:nvPr>
            <p:ph type="sldNum" sz="quarter" idx="10"/>
          </p:nvPr>
        </p:nvSpPr>
        <p:spPr/>
        <p:txBody>
          <a:bodyPr/>
          <a:lstStyle/>
          <a:p>
            <a:pPr>
              <a:defRPr/>
            </a:pPr>
            <a:fld id="{E3B04102-F918-4D25-A1C8-8E67F6A2F3CE}" type="slidenum">
              <a:rPr lang="de-DE" smtClean="0"/>
              <a:pPr>
                <a:defRPr/>
              </a:pPr>
              <a:t>6</a:t>
            </a:fld>
            <a:endParaRPr lang="de-DE"/>
          </a:p>
        </p:txBody>
      </p:sp>
    </p:spTree>
    <p:extLst>
      <p:ext uri="{BB962C8B-B14F-4D97-AF65-F5344CB8AC3E}">
        <p14:creationId xmlns:p14="http://schemas.microsoft.com/office/powerpoint/2010/main" val="272763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9700" y="768350"/>
            <a:ext cx="6819900" cy="3836988"/>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defRPr/>
            </a:pPr>
            <a:fld id="{E3B04102-F918-4D25-A1C8-8E67F6A2F3CE}" type="slidenum">
              <a:rPr lang="de-DE" smtClean="0"/>
              <a:pPr>
                <a:defRPr/>
              </a:pPr>
              <a:t>9</a:t>
            </a:fld>
            <a:endParaRPr lang="de-DE"/>
          </a:p>
        </p:txBody>
      </p:sp>
    </p:spTree>
    <p:extLst>
      <p:ext uri="{BB962C8B-B14F-4D97-AF65-F5344CB8AC3E}">
        <p14:creationId xmlns:p14="http://schemas.microsoft.com/office/powerpoint/2010/main" val="321371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B30AD-1AD8-2C56-7248-EC825EEE2E6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2836030-C926-6935-E3C1-B117C0CA221B}"/>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456BCB8A-4EB0-2BC2-D152-27045EBF263D}"/>
              </a:ext>
            </a:extLst>
          </p:cNvPr>
          <p:cNvSpPr>
            <a:spLocks noGrp="1"/>
          </p:cNvSpPr>
          <p:nvPr>
            <p:ph type="body" idx="1"/>
          </p:nvPr>
        </p:nvSpPr>
        <p:spPr/>
        <p:txBody>
          <a:bodyPr>
            <a:normAutofit/>
          </a:bodyPr>
          <a:lstStyle/>
          <a:p>
            <a:endParaRPr lang="de-DE"/>
          </a:p>
        </p:txBody>
      </p:sp>
      <p:sp>
        <p:nvSpPr>
          <p:cNvPr id="4" name="Foliennummernplatzhalter 3">
            <a:extLst>
              <a:ext uri="{FF2B5EF4-FFF2-40B4-BE49-F238E27FC236}">
                <a16:creationId xmlns:a16="http://schemas.microsoft.com/office/drawing/2014/main" id="{190AFB3C-EDF2-75E8-7C0C-97A876C5F76C}"/>
              </a:ext>
            </a:extLst>
          </p:cNvPr>
          <p:cNvSpPr>
            <a:spLocks noGrp="1"/>
          </p:cNvSpPr>
          <p:nvPr>
            <p:ph type="sldNum" sz="quarter" idx="10"/>
          </p:nvPr>
        </p:nvSpPr>
        <p:spPr/>
        <p:txBody>
          <a:bodyPr/>
          <a:lstStyle/>
          <a:p>
            <a:pPr>
              <a:defRPr/>
            </a:pPr>
            <a:fld id="{E3B04102-F918-4D25-A1C8-8E67F6A2F3CE}" type="slidenum">
              <a:rPr lang="de-DE" smtClean="0"/>
              <a:pPr>
                <a:defRPr/>
              </a:pPr>
              <a:t>10</a:t>
            </a:fld>
            <a:endParaRPr lang="de-DE"/>
          </a:p>
        </p:txBody>
      </p:sp>
    </p:spTree>
    <p:extLst>
      <p:ext uri="{BB962C8B-B14F-4D97-AF65-F5344CB8AC3E}">
        <p14:creationId xmlns:p14="http://schemas.microsoft.com/office/powerpoint/2010/main" val="49961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E21C6-9006-395C-E6D1-D504381FE50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4A83A85-BC04-6E8A-8BD0-0964F7C9D917}"/>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A3E1E235-B1F9-CB3B-B1B7-15B3737D1D16}"/>
              </a:ext>
            </a:extLst>
          </p:cNvPr>
          <p:cNvSpPr>
            <a:spLocks noGrp="1"/>
          </p:cNvSpPr>
          <p:nvPr>
            <p:ph type="body" idx="1"/>
          </p:nvPr>
        </p:nvSpPr>
        <p:spPr/>
        <p:txBody>
          <a:bodyPr>
            <a:normAutofit/>
          </a:bodyPr>
          <a:lstStyle/>
          <a:p>
            <a:endParaRPr lang="de-DE"/>
          </a:p>
        </p:txBody>
      </p:sp>
      <p:sp>
        <p:nvSpPr>
          <p:cNvPr id="4" name="Foliennummernplatzhalter 3">
            <a:extLst>
              <a:ext uri="{FF2B5EF4-FFF2-40B4-BE49-F238E27FC236}">
                <a16:creationId xmlns:a16="http://schemas.microsoft.com/office/drawing/2014/main" id="{7A7AAE83-86B0-62B9-1098-9AF09A6B90A2}"/>
              </a:ext>
            </a:extLst>
          </p:cNvPr>
          <p:cNvSpPr>
            <a:spLocks noGrp="1"/>
          </p:cNvSpPr>
          <p:nvPr>
            <p:ph type="sldNum" sz="quarter" idx="10"/>
          </p:nvPr>
        </p:nvSpPr>
        <p:spPr/>
        <p:txBody>
          <a:bodyPr/>
          <a:lstStyle/>
          <a:p>
            <a:pPr>
              <a:defRPr/>
            </a:pPr>
            <a:fld id="{E3B04102-F918-4D25-A1C8-8E67F6A2F3CE}" type="slidenum">
              <a:rPr lang="de-DE" smtClean="0"/>
              <a:pPr>
                <a:defRPr/>
              </a:pPr>
              <a:t>11</a:t>
            </a:fld>
            <a:endParaRPr lang="de-DE"/>
          </a:p>
        </p:txBody>
      </p:sp>
    </p:spTree>
    <p:extLst>
      <p:ext uri="{BB962C8B-B14F-4D97-AF65-F5344CB8AC3E}">
        <p14:creationId xmlns:p14="http://schemas.microsoft.com/office/powerpoint/2010/main" val="1091687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16EF4-AFCB-3FDE-AF22-44D5BB7D95C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7CB0EB1-6C4F-6F8E-B3A3-6DB634D53076}"/>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8D21759A-4912-960F-EC73-420EAD8FE9CA}"/>
              </a:ext>
            </a:extLst>
          </p:cNvPr>
          <p:cNvSpPr>
            <a:spLocks noGrp="1"/>
          </p:cNvSpPr>
          <p:nvPr>
            <p:ph type="body" idx="1"/>
          </p:nvPr>
        </p:nvSpPr>
        <p:spPr/>
        <p:txBody>
          <a:bodyPr>
            <a:normAutofit/>
          </a:bodyPr>
          <a:lstStyle/>
          <a:p>
            <a:r>
              <a:rPr lang="de-DE" dirty="0"/>
              <a:t>Bad </a:t>
            </a:r>
            <a:r>
              <a:rPr lang="de-DE" dirty="0" err="1"/>
              <a:t>signal</a:t>
            </a:r>
            <a:r>
              <a:rPr lang="de-DE" dirty="0"/>
              <a:t> </a:t>
            </a:r>
            <a:r>
              <a:rPr lang="de-DE" dirty="0" err="1"/>
              <a:t>quality</a:t>
            </a:r>
            <a:r>
              <a:rPr lang="de-DE" dirty="0"/>
              <a:t> </a:t>
            </a:r>
            <a:r>
              <a:rPr lang="de-DE" dirty="0" err="1"/>
              <a:t>from</a:t>
            </a:r>
            <a:r>
              <a:rPr lang="de-DE" dirty="0"/>
              <a:t> </a:t>
            </a:r>
            <a:r>
              <a:rPr lang="de-DE" dirty="0" err="1"/>
              <a:t>the</a:t>
            </a:r>
            <a:r>
              <a:rPr lang="de-DE" dirty="0"/>
              <a:t> </a:t>
            </a:r>
            <a:r>
              <a:rPr lang="de-DE" dirty="0" err="1"/>
              <a:t>generator</a:t>
            </a:r>
            <a:r>
              <a:rPr lang="de-DE" dirty="0"/>
              <a:t>. The </a:t>
            </a:r>
            <a:r>
              <a:rPr lang="de-DE" dirty="0" err="1"/>
              <a:t>used</a:t>
            </a:r>
            <a:r>
              <a:rPr lang="de-DE" dirty="0"/>
              <a:t> DS-24 </a:t>
            </a:r>
            <a:r>
              <a:rPr lang="de-DE" dirty="0" err="1"/>
              <a:t>model</a:t>
            </a:r>
            <a:r>
              <a:rPr lang="de-DE" dirty="0"/>
              <a:t> was </a:t>
            </a:r>
            <a:r>
              <a:rPr lang="de-DE" dirty="0" err="1"/>
              <a:t>overloaded</a:t>
            </a:r>
            <a:r>
              <a:rPr lang="de-DE" dirty="0"/>
              <a:t> </a:t>
            </a:r>
            <a:r>
              <a:rPr lang="de-DE" dirty="0" err="1"/>
              <a:t>with</a:t>
            </a:r>
            <a:r>
              <a:rPr lang="de-DE" dirty="0"/>
              <a:t> </a:t>
            </a:r>
            <a:r>
              <a:rPr lang="de-DE" dirty="0" err="1"/>
              <a:t>custom</a:t>
            </a:r>
            <a:r>
              <a:rPr lang="de-DE" dirty="0"/>
              <a:t> </a:t>
            </a:r>
            <a:r>
              <a:rPr lang="de-DE" dirty="0" err="1"/>
              <a:t>lua</a:t>
            </a:r>
            <a:r>
              <a:rPr lang="de-DE" dirty="0"/>
              <a:t> </a:t>
            </a:r>
            <a:r>
              <a:rPr lang="de-DE" dirty="0" err="1"/>
              <a:t>tools</a:t>
            </a:r>
            <a:r>
              <a:rPr lang="de-DE" dirty="0"/>
              <a:t>, </a:t>
            </a:r>
            <a:r>
              <a:rPr lang="de-DE" dirty="0" err="1"/>
              <a:t>making</a:t>
            </a:r>
            <a:r>
              <a:rPr lang="de-DE" dirty="0"/>
              <a:t> </a:t>
            </a:r>
            <a:r>
              <a:rPr lang="de-DE" dirty="0" err="1"/>
              <a:t>the</a:t>
            </a:r>
            <a:r>
              <a:rPr lang="de-DE" dirty="0"/>
              <a:t> </a:t>
            </a:r>
            <a:r>
              <a:rPr lang="de-DE" dirty="0" err="1"/>
              <a:t>lua</a:t>
            </a:r>
            <a:r>
              <a:rPr lang="de-DE" dirty="0"/>
              <a:t> </a:t>
            </a:r>
            <a:r>
              <a:rPr lang="de-DE" dirty="0" err="1"/>
              <a:t>part</a:t>
            </a:r>
            <a:r>
              <a:rPr lang="de-DE" dirty="0"/>
              <a:t> slow, </a:t>
            </a:r>
            <a:r>
              <a:rPr lang="de-DE" dirty="0" err="1"/>
              <a:t>thus</a:t>
            </a:r>
            <a:r>
              <a:rPr lang="de-DE" dirty="0"/>
              <a:t> </a:t>
            </a:r>
            <a:r>
              <a:rPr lang="de-DE" dirty="0" err="1"/>
              <a:t>the</a:t>
            </a:r>
            <a:r>
              <a:rPr lang="de-DE" dirty="0"/>
              <a:t> </a:t>
            </a:r>
            <a:r>
              <a:rPr lang="de-DE" dirty="0" err="1"/>
              <a:t>generated</a:t>
            </a:r>
            <a:r>
              <a:rPr lang="de-DE" dirty="0"/>
              <a:t> </a:t>
            </a:r>
            <a:r>
              <a:rPr lang="de-DE" dirty="0" err="1"/>
              <a:t>signal</a:t>
            </a:r>
            <a:r>
              <a:rPr lang="de-DE" dirty="0"/>
              <a:t> </a:t>
            </a:r>
            <a:r>
              <a:rPr lang="de-DE" dirty="0" err="1"/>
              <a:t>are</a:t>
            </a:r>
            <a:r>
              <a:rPr lang="de-DE" dirty="0"/>
              <a:t> </a:t>
            </a:r>
            <a:r>
              <a:rPr lang="de-DE" dirty="0" err="1"/>
              <a:t>pretty</a:t>
            </a:r>
            <a:r>
              <a:rPr lang="de-DE" dirty="0"/>
              <a:t> </a:t>
            </a:r>
            <a:r>
              <a:rPr lang="de-DE" dirty="0" err="1"/>
              <a:t>low</a:t>
            </a:r>
            <a:r>
              <a:rPr lang="de-DE" dirty="0"/>
              <a:t> </a:t>
            </a:r>
            <a:r>
              <a:rPr lang="de-DE" dirty="0" err="1"/>
              <a:t>quality</a:t>
            </a:r>
            <a:r>
              <a:rPr lang="de-DE" dirty="0"/>
              <a:t>. </a:t>
            </a:r>
          </a:p>
        </p:txBody>
      </p:sp>
      <p:sp>
        <p:nvSpPr>
          <p:cNvPr id="4" name="Foliennummernplatzhalter 3">
            <a:extLst>
              <a:ext uri="{FF2B5EF4-FFF2-40B4-BE49-F238E27FC236}">
                <a16:creationId xmlns:a16="http://schemas.microsoft.com/office/drawing/2014/main" id="{2C5D1911-A34B-638C-D669-9CC387794D46}"/>
              </a:ext>
            </a:extLst>
          </p:cNvPr>
          <p:cNvSpPr>
            <a:spLocks noGrp="1"/>
          </p:cNvSpPr>
          <p:nvPr>
            <p:ph type="sldNum" sz="quarter" idx="10"/>
          </p:nvPr>
        </p:nvSpPr>
        <p:spPr/>
        <p:txBody>
          <a:bodyPr/>
          <a:lstStyle/>
          <a:p>
            <a:pPr>
              <a:defRPr/>
            </a:pPr>
            <a:fld id="{E3B04102-F918-4D25-A1C8-8E67F6A2F3CE}" type="slidenum">
              <a:rPr lang="de-DE" smtClean="0"/>
              <a:pPr>
                <a:defRPr/>
              </a:pPr>
              <a:t>12</a:t>
            </a:fld>
            <a:endParaRPr lang="de-DE"/>
          </a:p>
        </p:txBody>
      </p:sp>
    </p:spTree>
    <p:extLst>
      <p:ext uri="{BB962C8B-B14F-4D97-AF65-F5344CB8AC3E}">
        <p14:creationId xmlns:p14="http://schemas.microsoft.com/office/powerpoint/2010/main" val="354732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9C33C-F36A-BAAF-8AD6-ADFFDB54D1F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4F23B8-768C-2293-89C8-3802D52603A7}"/>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0D021E1B-293D-D4DF-FD7A-18BE5D22B5DA}"/>
              </a:ext>
            </a:extLst>
          </p:cNvPr>
          <p:cNvSpPr>
            <a:spLocks noGrp="1"/>
          </p:cNvSpPr>
          <p:nvPr>
            <p:ph type="body" idx="1"/>
          </p:nvPr>
        </p:nvSpPr>
        <p:spPr/>
        <p:txBody>
          <a:bodyPr>
            <a:normAutofit/>
          </a:bodyPr>
          <a:lstStyle/>
          <a:p>
            <a:endParaRPr lang="de-DE"/>
          </a:p>
        </p:txBody>
      </p:sp>
      <p:sp>
        <p:nvSpPr>
          <p:cNvPr id="4" name="Foliennummernplatzhalter 3">
            <a:extLst>
              <a:ext uri="{FF2B5EF4-FFF2-40B4-BE49-F238E27FC236}">
                <a16:creationId xmlns:a16="http://schemas.microsoft.com/office/drawing/2014/main" id="{55CE74CD-97B0-8BD0-C7E0-F48AE73D8B68}"/>
              </a:ext>
            </a:extLst>
          </p:cNvPr>
          <p:cNvSpPr>
            <a:spLocks noGrp="1"/>
          </p:cNvSpPr>
          <p:nvPr>
            <p:ph type="sldNum" sz="quarter" idx="10"/>
          </p:nvPr>
        </p:nvSpPr>
        <p:spPr/>
        <p:txBody>
          <a:bodyPr/>
          <a:lstStyle/>
          <a:p>
            <a:pPr>
              <a:defRPr/>
            </a:pPr>
            <a:fld id="{E3B04102-F918-4D25-A1C8-8E67F6A2F3CE}" type="slidenum">
              <a:rPr lang="de-DE" smtClean="0"/>
              <a:pPr>
                <a:defRPr/>
              </a:pPr>
              <a:t>13</a:t>
            </a:fld>
            <a:endParaRPr lang="de-DE"/>
          </a:p>
        </p:txBody>
      </p:sp>
    </p:spTree>
    <p:extLst>
      <p:ext uri="{BB962C8B-B14F-4D97-AF65-F5344CB8AC3E}">
        <p14:creationId xmlns:p14="http://schemas.microsoft.com/office/powerpoint/2010/main" val="1478172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29233-A8D7-471D-FA19-44DE02ACF50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9F1A7AB-DFC8-DFC7-4268-ED1BBB899895}"/>
              </a:ext>
            </a:extLst>
          </p:cNvPr>
          <p:cNvSpPr>
            <a:spLocks noGrp="1" noRot="1" noChangeAspect="1"/>
          </p:cNvSpPr>
          <p:nvPr>
            <p:ph type="sldImg"/>
          </p:nvPr>
        </p:nvSpPr>
        <p:spPr>
          <a:xfrm>
            <a:off x="139700" y="768350"/>
            <a:ext cx="6819900" cy="3836988"/>
          </a:xfrm>
        </p:spPr>
      </p:sp>
      <p:sp>
        <p:nvSpPr>
          <p:cNvPr id="3" name="Notizenplatzhalter 2">
            <a:extLst>
              <a:ext uri="{FF2B5EF4-FFF2-40B4-BE49-F238E27FC236}">
                <a16:creationId xmlns:a16="http://schemas.microsoft.com/office/drawing/2014/main" id="{9A8352C8-21DD-98C1-2DE7-54F6C1CC7808}"/>
              </a:ext>
            </a:extLst>
          </p:cNvPr>
          <p:cNvSpPr>
            <a:spLocks noGrp="1"/>
          </p:cNvSpPr>
          <p:nvPr>
            <p:ph type="body" idx="1"/>
          </p:nvPr>
        </p:nvSpPr>
        <p:spPr/>
        <p:txBody>
          <a:bodyPr>
            <a:normAutofit/>
          </a:bodyPr>
          <a:lstStyle/>
          <a:p>
            <a:r>
              <a:rPr lang="de-DE" dirty="0" err="1"/>
              <a:t>Left</a:t>
            </a:r>
            <a:r>
              <a:rPr lang="de-DE" dirty="0"/>
              <a:t> </a:t>
            </a:r>
            <a:r>
              <a:rPr lang="de-DE" dirty="0" err="1"/>
              <a:t>aileron</a:t>
            </a:r>
            <a:r>
              <a:rPr lang="de-DE" dirty="0"/>
              <a:t>: </a:t>
            </a:r>
            <a:r>
              <a:rPr lang="de-DE" dirty="0" err="1"/>
              <a:t>measurement</a:t>
            </a:r>
            <a:r>
              <a:rPr lang="de-DE" dirty="0"/>
              <a:t> </a:t>
            </a:r>
            <a:r>
              <a:rPr lang="de-DE" dirty="0" err="1"/>
              <a:t>calibration</a:t>
            </a:r>
            <a:r>
              <a:rPr lang="de-DE" dirty="0"/>
              <a:t> and due </a:t>
            </a:r>
            <a:r>
              <a:rPr lang="de-DE" dirty="0" err="1"/>
              <a:t>to</a:t>
            </a:r>
            <a:r>
              <a:rPr lang="de-DE" dirty="0"/>
              <a:t> </a:t>
            </a:r>
            <a:r>
              <a:rPr lang="de-DE" dirty="0" err="1"/>
              <a:t>assymetric</a:t>
            </a:r>
            <a:r>
              <a:rPr lang="de-DE" dirty="0"/>
              <a:t> </a:t>
            </a:r>
            <a:r>
              <a:rPr lang="de-DE" dirty="0" err="1"/>
              <a:t>phisical</a:t>
            </a:r>
            <a:r>
              <a:rPr lang="de-DE" dirty="0"/>
              <a:t> </a:t>
            </a:r>
            <a:r>
              <a:rPr lang="de-DE" dirty="0" err="1"/>
              <a:t>limits</a:t>
            </a:r>
            <a:r>
              <a:rPr lang="de-DE" dirty="0"/>
              <a:t> </a:t>
            </a:r>
            <a:r>
              <a:rPr lang="de-DE" dirty="0" err="1"/>
              <a:t>of</a:t>
            </a:r>
            <a:r>
              <a:rPr lang="de-DE" dirty="0"/>
              <a:t> </a:t>
            </a:r>
            <a:r>
              <a:rPr lang="de-DE" dirty="0" err="1"/>
              <a:t>the</a:t>
            </a:r>
            <a:r>
              <a:rPr lang="de-DE" dirty="0"/>
              <a:t> </a:t>
            </a:r>
            <a:r>
              <a:rPr lang="de-DE" dirty="0" err="1"/>
              <a:t>servo</a:t>
            </a:r>
            <a:r>
              <a:rPr lang="de-DE" dirty="0"/>
              <a:t> </a:t>
            </a:r>
            <a:r>
              <a:rPr lang="de-DE" dirty="0" err="1"/>
              <a:t>movement</a:t>
            </a:r>
            <a:r>
              <a:rPr lang="de-DE" dirty="0"/>
              <a:t>.</a:t>
            </a:r>
          </a:p>
          <a:p>
            <a:r>
              <a:rPr lang="de-DE" dirty="0"/>
              <a:t>Right </a:t>
            </a:r>
            <a:r>
              <a:rPr lang="de-DE" dirty="0" err="1"/>
              <a:t>aileron</a:t>
            </a:r>
            <a:r>
              <a:rPr lang="de-DE" dirty="0"/>
              <a:t>: </a:t>
            </a:r>
            <a:r>
              <a:rPr lang="de-DE" dirty="0" err="1"/>
              <a:t>well</a:t>
            </a:r>
            <a:r>
              <a:rPr lang="de-DE" dirty="0"/>
              <a:t> </a:t>
            </a:r>
            <a:r>
              <a:rPr lang="de-DE" dirty="0" err="1"/>
              <a:t>calbiratedb</a:t>
            </a:r>
            <a:r>
              <a:rPr lang="de-DE" dirty="0"/>
              <a:t> but due </a:t>
            </a:r>
            <a:r>
              <a:rPr lang="de-DE" dirty="0" err="1"/>
              <a:t>to</a:t>
            </a:r>
            <a:r>
              <a:rPr lang="de-DE" dirty="0"/>
              <a:t> </a:t>
            </a:r>
            <a:r>
              <a:rPr lang="de-DE" dirty="0" err="1"/>
              <a:t>to</a:t>
            </a:r>
            <a:r>
              <a:rPr lang="de-DE" dirty="0"/>
              <a:t> </a:t>
            </a:r>
            <a:r>
              <a:rPr lang="de-DE" dirty="0" err="1"/>
              <a:t>assymetric</a:t>
            </a:r>
            <a:r>
              <a:rPr lang="de-DE" dirty="0"/>
              <a:t> </a:t>
            </a:r>
            <a:r>
              <a:rPr lang="de-DE" dirty="0" err="1"/>
              <a:t>linkage</a:t>
            </a:r>
            <a:r>
              <a:rPr lang="de-DE" dirty="0"/>
              <a:t> </a:t>
            </a:r>
            <a:r>
              <a:rPr lang="de-DE" dirty="0" err="1"/>
              <a:t>configuration</a:t>
            </a:r>
            <a:r>
              <a:rPr lang="de-DE" dirty="0"/>
              <a:t>, </a:t>
            </a:r>
            <a:r>
              <a:rPr lang="de-DE" dirty="0" err="1"/>
              <a:t>higher</a:t>
            </a:r>
            <a:r>
              <a:rPr lang="de-DE" dirty="0"/>
              <a:t> </a:t>
            </a:r>
            <a:r>
              <a:rPr lang="de-DE" dirty="0" err="1"/>
              <a:t>hingle</a:t>
            </a:r>
            <a:r>
              <a:rPr lang="de-DE" dirty="0"/>
              <a:t> </a:t>
            </a:r>
            <a:r>
              <a:rPr lang="de-DE" dirty="0" err="1"/>
              <a:t>load</a:t>
            </a:r>
            <a:r>
              <a:rPr lang="de-DE" dirty="0"/>
              <a:t> </a:t>
            </a:r>
            <a:r>
              <a:rPr lang="de-DE" dirty="0" err="1"/>
              <a:t>is</a:t>
            </a:r>
            <a:r>
              <a:rPr lang="de-DE" dirty="0"/>
              <a:t> </a:t>
            </a:r>
            <a:r>
              <a:rPr lang="de-DE" dirty="0" err="1"/>
              <a:t>experienced</a:t>
            </a:r>
            <a:r>
              <a:rPr lang="de-DE" dirty="0"/>
              <a:t>.</a:t>
            </a:r>
          </a:p>
        </p:txBody>
      </p:sp>
      <p:sp>
        <p:nvSpPr>
          <p:cNvPr id="4" name="Foliennummernplatzhalter 3">
            <a:extLst>
              <a:ext uri="{FF2B5EF4-FFF2-40B4-BE49-F238E27FC236}">
                <a16:creationId xmlns:a16="http://schemas.microsoft.com/office/drawing/2014/main" id="{81D119C4-16CF-28B5-35F7-BBA26683D2EB}"/>
              </a:ext>
            </a:extLst>
          </p:cNvPr>
          <p:cNvSpPr>
            <a:spLocks noGrp="1"/>
          </p:cNvSpPr>
          <p:nvPr>
            <p:ph type="sldNum" sz="quarter" idx="10"/>
          </p:nvPr>
        </p:nvSpPr>
        <p:spPr/>
        <p:txBody>
          <a:bodyPr/>
          <a:lstStyle/>
          <a:p>
            <a:pPr>
              <a:defRPr/>
            </a:pPr>
            <a:fld id="{E3B04102-F918-4D25-A1C8-8E67F6A2F3CE}" type="slidenum">
              <a:rPr lang="de-DE" smtClean="0"/>
              <a:pPr>
                <a:defRPr/>
              </a:pPr>
              <a:t>14</a:t>
            </a:fld>
            <a:endParaRPr lang="de-DE"/>
          </a:p>
        </p:txBody>
      </p:sp>
    </p:spTree>
    <p:extLst>
      <p:ext uri="{BB962C8B-B14F-4D97-AF65-F5344CB8AC3E}">
        <p14:creationId xmlns:p14="http://schemas.microsoft.com/office/powerpoint/2010/main" val="1319625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elfolie">
    <p:spTree>
      <p:nvGrpSpPr>
        <p:cNvPr id="1" name=""/>
        <p:cNvGrpSpPr/>
        <p:nvPr/>
      </p:nvGrpSpPr>
      <p:grpSpPr>
        <a:xfrm>
          <a:off x="0" y="0"/>
          <a:ext cx="0" cy="0"/>
          <a:chOff x="0" y="0"/>
          <a:chExt cx="0" cy="0"/>
        </a:xfrm>
      </p:grpSpPr>
      <p:sp>
        <p:nvSpPr>
          <p:cNvPr id="6" name="Titel 4"/>
          <p:cNvSpPr>
            <a:spLocks noGrp="1"/>
          </p:cNvSpPr>
          <p:nvPr userDrawn="1">
            <p:ph type="ctrTitle" idx="4294967295"/>
          </p:nvPr>
        </p:nvSpPr>
        <p:spPr>
          <a:xfrm>
            <a:off x="512232" y="1590675"/>
            <a:ext cx="6167968" cy="1866900"/>
          </a:xfrm>
        </p:spPr>
        <p:txBody>
          <a:bodyPr anchor="t"/>
          <a:lstStyle>
            <a:lvl1pPr>
              <a:defRPr/>
            </a:lvl1pPr>
          </a:lstStyle>
          <a:p>
            <a:pPr lvl="0" algn="l" fontAlgn="auto">
              <a:spcBef>
                <a:spcPts val="0"/>
              </a:spcBef>
              <a:spcAft>
                <a:spcPts val="0"/>
              </a:spcAft>
              <a:defRPr/>
            </a:pPr>
            <a:endParaRPr lang="en-US" sz="2800" noProof="0" dirty="0">
              <a:latin typeface="+mn-lt"/>
            </a:endParaRPr>
          </a:p>
        </p:txBody>
      </p:sp>
      <p:sp>
        <p:nvSpPr>
          <p:cNvPr id="7" name="Textfeld 6"/>
          <p:cNvSpPr txBox="1"/>
          <p:nvPr userDrawn="1"/>
        </p:nvSpPr>
        <p:spPr>
          <a:xfrm>
            <a:off x="512232" y="5668030"/>
            <a:ext cx="5952067" cy="523220"/>
          </a:xfrm>
          <a:prstGeom prst="rect">
            <a:avLst/>
          </a:prstGeom>
          <a:noFill/>
        </p:spPr>
        <p:txBody>
          <a:bodyPr wrap="square" rtlCol="0">
            <a:spAutoFit/>
          </a:bodyPr>
          <a:lstStyle/>
          <a:p>
            <a:pPr algn="l"/>
            <a:r>
              <a:rPr lang="de-DE" sz="1400" b="1" dirty="0">
                <a:solidFill>
                  <a:schemeClr val="tx1"/>
                </a:solidFill>
              </a:rPr>
              <a:t>Daniel Teubl, Mirko Hornung</a:t>
            </a:r>
          </a:p>
          <a:p>
            <a:pPr algn="l"/>
            <a:r>
              <a:rPr lang="en-US" sz="1400" noProof="0" dirty="0">
                <a:solidFill>
                  <a:schemeClr val="accent2"/>
                </a:solidFill>
              </a:rPr>
              <a:t>Actuator monitoring in a jet-driven UAV: Results and Lessons</a:t>
            </a:r>
          </a:p>
        </p:txBody>
      </p:sp>
      <p:sp>
        <p:nvSpPr>
          <p:cNvPr id="8" name="Untertitel 2"/>
          <p:cNvSpPr>
            <a:spLocks noGrp="1"/>
          </p:cNvSpPr>
          <p:nvPr userDrawn="1">
            <p:ph type="subTitle" idx="1"/>
          </p:nvPr>
        </p:nvSpPr>
        <p:spPr>
          <a:xfrm>
            <a:off x="512232" y="3514725"/>
            <a:ext cx="6172200" cy="1752600"/>
          </a:xfrm>
        </p:spPr>
        <p:txBody>
          <a:bodyPr/>
          <a:lstStyle>
            <a:lvl1pPr>
              <a:buNone/>
              <a:defRPr/>
            </a:lvl1pPr>
          </a:lstStyle>
          <a:p>
            <a:r>
              <a:rPr lang="de-DE" noProof="0"/>
              <a:t>Formatvorlage des Untertitelmasters durch Klicken bearbeiten</a:t>
            </a:r>
            <a:endParaRPr lang="en-US" noProof="0"/>
          </a:p>
        </p:txBody>
      </p:sp>
      <p:pic>
        <p:nvPicPr>
          <p:cNvPr id="10" name="Picture 9">
            <a:extLst>
              <a:ext uri="{FF2B5EF4-FFF2-40B4-BE49-F238E27FC236}">
                <a16:creationId xmlns:a16="http://schemas.microsoft.com/office/drawing/2014/main" id="{D4AF5FE6-8458-452B-8755-017B676888D9}"/>
              </a:ext>
            </a:extLst>
          </p:cNvPr>
          <p:cNvPicPr>
            <a:picLocks noChangeAspect="1" noChangeArrowheads="1"/>
          </p:cNvPicPr>
          <p:nvPr userDrawn="1"/>
        </p:nvPicPr>
        <p:blipFill>
          <a:blip r:embed="rId2"/>
          <a:srcRect/>
          <a:stretch>
            <a:fillRect/>
          </a:stretch>
        </p:blipFill>
        <p:spPr bwMode="auto">
          <a:xfrm>
            <a:off x="6981825" y="1832577"/>
            <a:ext cx="4511675" cy="4358448"/>
          </a:xfrm>
          <a:prstGeom prst="rect">
            <a:avLst/>
          </a:prstGeom>
          <a:noFill/>
          <a:ln w="9525">
            <a:noFill/>
            <a:miter lim="800000"/>
            <a:headEnd/>
            <a:tailEnd/>
          </a:ln>
          <a:effectLst/>
        </p:spPr>
      </p:pic>
      <p:pic>
        <p:nvPicPr>
          <p:cNvPr id="14" name="Graphic 13">
            <a:extLst>
              <a:ext uri="{FF2B5EF4-FFF2-40B4-BE49-F238E27FC236}">
                <a16:creationId xmlns:a16="http://schemas.microsoft.com/office/drawing/2014/main" id="{654F42B4-CEC2-4949-ACA7-87DDAD1B628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2016" y="392530"/>
            <a:ext cx="1041484" cy="54889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77334" y="914400"/>
            <a:ext cx="10837333" cy="609600"/>
          </a:xfrm>
        </p:spPr>
        <p:txBody>
          <a:bodyPr/>
          <a:lstStyle>
            <a:lvl1pPr>
              <a:defRPr b="1"/>
            </a:lvl1pPr>
          </a:lstStyle>
          <a:p>
            <a:r>
              <a:rPr lang="de-DE" noProof="0"/>
              <a:t>Titelmasterformat durch Klicken bearbeiten</a:t>
            </a:r>
            <a:endParaRPr lang="en-US" noProof="0"/>
          </a:p>
        </p:txBody>
      </p:sp>
      <p:sp>
        <p:nvSpPr>
          <p:cNvPr id="3" name="Textplatzhalter 2"/>
          <p:cNvSpPr>
            <a:spLocks noGrp="1"/>
          </p:cNvSpPr>
          <p:nvPr>
            <p:ph type="body" sz="half" idx="1"/>
          </p:nvPr>
        </p:nvSpPr>
        <p:spPr>
          <a:xfrm>
            <a:off x="677333" y="1828800"/>
            <a:ext cx="5317067" cy="4343400"/>
          </a:xfrm>
        </p:spPr>
        <p:txBody>
          <a:bodyPr/>
          <a:lstStyle>
            <a:lvl1pPr>
              <a:defRPr sz="1800">
                <a:solidFill>
                  <a:srgbClr val="50505A"/>
                </a:solidFill>
              </a:defRPr>
            </a:lvl1pPr>
            <a:lvl2pPr>
              <a:defRPr sz="1800">
                <a:solidFill>
                  <a:srgbClr val="50505A"/>
                </a:solidFill>
              </a:defRPr>
            </a:lvl2pPr>
            <a:lvl3pPr>
              <a:defRPr sz="1800">
                <a:solidFill>
                  <a:srgbClr val="50505A"/>
                </a:solidFill>
              </a:defRPr>
            </a:lvl3pPr>
            <a:lvl4pPr>
              <a:defRPr sz="1800">
                <a:solidFill>
                  <a:srgbClr val="50505A"/>
                </a:solidFill>
              </a:defRPr>
            </a:lvl4pPr>
            <a:lvl5pPr>
              <a:defRPr sz="1800">
                <a:solidFill>
                  <a:srgbClr val="50505A"/>
                </a:solidFill>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4" name="Inhaltsplatzhalter 3"/>
          <p:cNvSpPr>
            <a:spLocks noGrp="1"/>
          </p:cNvSpPr>
          <p:nvPr>
            <p:ph sz="half" idx="2"/>
          </p:nvPr>
        </p:nvSpPr>
        <p:spPr>
          <a:xfrm>
            <a:off x="6197600" y="1828800"/>
            <a:ext cx="5317067" cy="4343400"/>
          </a:xfrm>
        </p:spPr>
        <p:txBody>
          <a:bodyPr/>
          <a:lstStyle>
            <a:lvl1pPr>
              <a:defRPr sz="1800">
                <a:solidFill>
                  <a:srgbClr val="50505A"/>
                </a:solidFill>
              </a:defRPr>
            </a:lvl1pPr>
            <a:lvl2pPr>
              <a:defRPr sz="1800">
                <a:solidFill>
                  <a:srgbClr val="50505A"/>
                </a:solidFill>
              </a:defRPr>
            </a:lvl2pPr>
            <a:lvl3pPr>
              <a:defRPr sz="1800">
                <a:solidFill>
                  <a:srgbClr val="50505A"/>
                </a:solidFill>
              </a:defRPr>
            </a:lvl3pPr>
            <a:lvl4pPr>
              <a:defRPr sz="1800">
                <a:solidFill>
                  <a:srgbClr val="50505A"/>
                </a:solidFill>
              </a:defRPr>
            </a:lvl4pPr>
            <a:lvl5pPr>
              <a:defRPr sz="1800">
                <a:solidFill>
                  <a:srgbClr val="50505A"/>
                </a:solidFill>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5" name="Inhaltsplatzhalter 2"/>
          <p:cNvSpPr>
            <a:spLocks noGrp="1"/>
          </p:cNvSpPr>
          <p:nvPr>
            <p:ph idx="1"/>
          </p:nvPr>
        </p:nvSpPr>
        <p:spPr>
          <a:xfrm>
            <a:off x="677334" y="895351"/>
            <a:ext cx="10837333" cy="5276850"/>
          </a:xfrm>
        </p:spPr>
        <p:txBody>
          <a:bodyPr/>
          <a:lstStyle>
            <a:lvl1pPr>
              <a:defRPr sz="1800">
                <a:solidFill>
                  <a:srgbClr val="50505A"/>
                </a:solidFill>
              </a:defRPr>
            </a:lvl1pPr>
            <a:lvl2pPr>
              <a:defRPr>
                <a:solidFill>
                  <a:srgbClr val="50505A"/>
                </a:solidFill>
              </a:defRPr>
            </a:lvl2pPr>
            <a:lvl3pPr>
              <a:defRPr>
                <a:solidFill>
                  <a:srgbClr val="50505A"/>
                </a:solidFill>
              </a:defRPr>
            </a:lvl3pPr>
            <a:lvl4pPr>
              <a:defRPr>
                <a:solidFill>
                  <a:srgbClr val="50505A"/>
                </a:solidFill>
              </a:defRPr>
            </a:lvl4pPr>
            <a:lvl5pPr>
              <a:defRPr>
                <a:solidFill>
                  <a:srgbClr val="50505A"/>
                </a:solidFill>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_Titelfolie">
    <p:spTree>
      <p:nvGrpSpPr>
        <p:cNvPr id="1" name=""/>
        <p:cNvGrpSpPr/>
        <p:nvPr/>
      </p:nvGrpSpPr>
      <p:grpSpPr>
        <a:xfrm>
          <a:off x="0" y="0"/>
          <a:ext cx="0" cy="0"/>
          <a:chOff x="0" y="0"/>
          <a:chExt cx="0" cy="0"/>
        </a:xfrm>
      </p:grpSpPr>
      <p:grpSp>
        <p:nvGrpSpPr>
          <p:cNvPr id="2" name="Gruppieren 2475"/>
          <p:cNvGrpSpPr/>
          <p:nvPr userDrawn="1"/>
        </p:nvGrpSpPr>
        <p:grpSpPr>
          <a:xfrm>
            <a:off x="0" y="-1"/>
            <a:ext cx="12192000" cy="6858001"/>
            <a:chOff x="0" y="-1"/>
            <a:chExt cx="9144000" cy="6858001"/>
          </a:xfrm>
        </p:grpSpPr>
        <p:pic>
          <p:nvPicPr>
            <p:cNvPr id="6" name="Picture 4"/>
            <p:cNvPicPr>
              <a:picLocks noChangeAspect="1" noChangeArrowheads="1"/>
            </p:cNvPicPr>
            <p:nvPr userDrawn="1"/>
          </p:nvPicPr>
          <p:blipFill>
            <a:blip r:embed="rId2">
              <a:lum bright="10000" contrast="10000"/>
            </a:blip>
            <a:srcRect t="3274" b="3834"/>
            <a:stretch>
              <a:fillRect/>
            </a:stretch>
          </p:blipFill>
          <p:spPr bwMode="auto">
            <a:xfrm>
              <a:off x="0" y="-1"/>
              <a:ext cx="9144000" cy="6858001"/>
            </a:xfrm>
            <a:prstGeom prst="rect">
              <a:avLst/>
            </a:prstGeom>
            <a:noFill/>
            <a:ln w="9525">
              <a:noFill/>
              <a:miter lim="800000"/>
              <a:headEnd/>
              <a:tailEnd/>
            </a:ln>
            <a:effectLst/>
          </p:spPr>
        </p:pic>
        <p:pic>
          <p:nvPicPr>
            <p:cNvPr id="2475" name="Picture 2" descr="V:\PR-Cluster-Organisation\ILA 2008\ILR_Grafiken\LLT-Aircraft_Design.tif"/>
            <p:cNvPicPr>
              <a:picLocks noChangeAspect="1" noChangeArrowheads="1"/>
            </p:cNvPicPr>
            <p:nvPr userDrawn="1"/>
          </p:nvPicPr>
          <p:blipFill>
            <a:blip r:embed="rId3" cstate="print">
              <a:clrChange>
                <a:clrFrom>
                  <a:srgbClr val="7FC0E3">
                    <a:alpha val="90980"/>
                  </a:srgbClr>
                </a:clrFrom>
                <a:clrTo>
                  <a:srgbClr val="7FC0E3">
                    <a:alpha val="0"/>
                  </a:srgbClr>
                </a:clrTo>
              </a:clrChange>
            </a:blip>
            <a:srcRect/>
            <a:stretch>
              <a:fillRect/>
            </a:stretch>
          </p:blipFill>
          <p:spPr bwMode="auto">
            <a:xfrm>
              <a:off x="0" y="88900"/>
              <a:ext cx="3303919" cy="1435100"/>
            </a:xfrm>
            <a:prstGeom prst="rect">
              <a:avLst/>
            </a:prstGeom>
            <a:noFill/>
          </p:spPr>
        </p:pic>
      </p:grpSp>
      <p:sp>
        <p:nvSpPr>
          <p:cNvPr id="11267" name="Rectangle 3"/>
          <p:cNvSpPr>
            <a:spLocks noGrp="1" noChangeArrowheads="1"/>
          </p:cNvSpPr>
          <p:nvPr>
            <p:ph type="ctrTitle"/>
          </p:nvPr>
        </p:nvSpPr>
        <p:spPr>
          <a:xfrm>
            <a:off x="677334" y="1276350"/>
            <a:ext cx="10837333" cy="1295400"/>
          </a:xfrm>
        </p:spPr>
        <p:txBody>
          <a:bodyPr/>
          <a:lstStyle>
            <a:lvl1pPr algn="ctr">
              <a:defRPr sz="3200" b="1">
                <a:solidFill>
                  <a:srgbClr val="50505A"/>
                </a:solidFill>
              </a:defRPr>
            </a:lvl1pPr>
          </a:lstStyle>
          <a:p>
            <a:r>
              <a:rPr lang="de-DE" noProof="0"/>
              <a:t>Titelmasterformat durch Klicken bearbeiten</a:t>
            </a:r>
            <a:endParaRPr lang="en-US" noProof="0"/>
          </a:p>
        </p:txBody>
      </p:sp>
      <p:sp>
        <p:nvSpPr>
          <p:cNvPr id="11268" name="Rectangle 4"/>
          <p:cNvSpPr>
            <a:spLocks noGrp="1" noChangeArrowheads="1"/>
          </p:cNvSpPr>
          <p:nvPr>
            <p:ph type="subTitle" idx="1"/>
          </p:nvPr>
        </p:nvSpPr>
        <p:spPr>
          <a:xfrm>
            <a:off x="677334" y="2876550"/>
            <a:ext cx="10837333" cy="1752600"/>
          </a:xfrm>
        </p:spPr>
        <p:txBody>
          <a:bodyPr/>
          <a:lstStyle>
            <a:lvl1pPr marL="0" indent="0" algn="ctr">
              <a:buFontTx/>
              <a:buNone/>
              <a:defRPr sz="2000">
                <a:solidFill>
                  <a:schemeClr val="tx1"/>
                </a:solidFill>
              </a:defRPr>
            </a:lvl1pPr>
          </a:lstStyle>
          <a:p>
            <a:r>
              <a:rPr lang="de-DE" noProof="0"/>
              <a:t>Formatvorlage des Untertitelmasters durch Klicken bearbeiten</a:t>
            </a:r>
            <a:endParaRPr lang="en-US" noProof="0" dirty="0"/>
          </a:p>
        </p:txBody>
      </p:sp>
      <p:pic>
        <p:nvPicPr>
          <p:cNvPr id="19" name="Picture 2" descr="Y:\08_PR\01_Vorlagen\05_Logos\Logo_LLT_Final\Weiss\LS_LLT_Weiss.emf"/>
          <p:cNvPicPr>
            <a:picLocks noChangeAspect="1" noChangeArrowheads="1"/>
          </p:cNvPicPr>
          <p:nvPr userDrawn="1"/>
        </p:nvPicPr>
        <p:blipFill>
          <a:blip r:embed="rId4"/>
          <a:srcRect b="41107"/>
          <a:stretch>
            <a:fillRect/>
          </a:stretch>
        </p:blipFill>
        <p:spPr bwMode="auto">
          <a:xfrm>
            <a:off x="11036301" y="6386898"/>
            <a:ext cx="609625" cy="318703"/>
          </a:xfrm>
          <a:prstGeom prst="rect">
            <a:avLst/>
          </a:prstGeom>
          <a:noFill/>
        </p:spPr>
      </p:pic>
      <p:sp>
        <p:nvSpPr>
          <p:cNvPr id="12" name="Textfeld 11"/>
          <p:cNvSpPr txBox="1"/>
          <p:nvPr userDrawn="1"/>
        </p:nvSpPr>
        <p:spPr>
          <a:xfrm>
            <a:off x="677333" y="6326507"/>
            <a:ext cx="6807200" cy="461665"/>
          </a:xfrm>
          <a:prstGeom prst="rect">
            <a:avLst/>
          </a:prstGeom>
          <a:noFill/>
        </p:spPr>
        <p:txBody>
          <a:bodyPr wrap="square" lIns="0" rtlCol="0">
            <a:spAutoFit/>
          </a:bodyPr>
          <a:lstStyle/>
          <a:p>
            <a:pPr algn="l"/>
            <a:r>
              <a:rPr kumimoji="0" lang="de-DE" sz="1200" b="1" i="0" u="none" strike="noStrike" kern="1200" cap="none" spc="0" normalizeH="0" baseline="0" noProof="0" dirty="0">
                <a:ln>
                  <a:noFill/>
                </a:ln>
                <a:solidFill>
                  <a:schemeClr val="bg1"/>
                </a:solidFill>
                <a:effectLst/>
                <a:uLnTx/>
                <a:uFillTx/>
                <a:latin typeface="TUM Neue Helvetica 55 Regular" pitchFamily="34" charset="0"/>
                <a:ea typeface="+mn-ea"/>
                <a:cs typeface="+mn-cs"/>
              </a:rPr>
              <a:t>Max Mustermann</a:t>
            </a:r>
          </a:p>
          <a:p>
            <a:pPr algn="l"/>
            <a:r>
              <a:rPr kumimoji="0" lang="de-DE" sz="1200" b="0" i="0" u="none" strike="noStrike" kern="1200" cap="none" spc="0" normalizeH="0" baseline="0" noProof="0" dirty="0">
                <a:ln>
                  <a:noFill/>
                </a:ln>
                <a:solidFill>
                  <a:schemeClr val="bg1"/>
                </a:solidFill>
                <a:effectLst/>
                <a:uLnTx/>
                <a:uFillTx/>
                <a:latin typeface="TUM Neue Helvetica 55 Regular" pitchFamily="34" charset="0"/>
                <a:ea typeface="+mn-ea"/>
                <a:cs typeface="+mn-cs"/>
              </a:rPr>
              <a:t>Kurztitel Vortrag</a:t>
            </a:r>
          </a:p>
        </p:txBody>
      </p:sp>
      <p:sp>
        <p:nvSpPr>
          <p:cNvPr id="16" name="Textfeld 15"/>
          <p:cNvSpPr txBox="1"/>
          <p:nvPr userDrawn="1"/>
        </p:nvSpPr>
        <p:spPr>
          <a:xfrm>
            <a:off x="7442201" y="6324601"/>
            <a:ext cx="3644903" cy="461665"/>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sz="1200" b="0" i="0" u="none" strike="noStrike" kern="1200" cap="none" spc="0" normalizeH="0" baseline="0" noProof="0" dirty="0">
                <a:ln>
                  <a:noFill/>
                </a:ln>
                <a:solidFill>
                  <a:schemeClr val="bg1"/>
                </a:solidFill>
                <a:effectLst/>
                <a:uLnTx/>
                <a:uFillTx/>
                <a:latin typeface="TUM Neue Helvetica 55 Regular" pitchFamily="34" charset="0"/>
                <a:ea typeface="+mn-ea"/>
                <a:cs typeface="+mn-cs"/>
              </a:rPr>
              <a:t>Version: </a:t>
            </a:r>
            <a:r>
              <a:rPr kumimoji="0" lang="de-DE" sz="1200" b="0" i="0" u="none" strike="noStrike" kern="1200" cap="none" spc="0" normalizeH="0" baseline="0" noProof="0" dirty="0" err="1">
                <a:ln>
                  <a:noFill/>
                </a:ln>
                <a:solidFill>
                  <a:schemeClr val="bg1"/>
                </a:solidFill>
                <a:effectLst/>
                <a:uLnTx/>
                <a:uFillTx/>
                <a:latin typeface="TUM Neue Helvetica 55 Regular" pitchFamily="34" charset="0"/>
                <a:ea typeface="+mn-ea"/>
                <a:cs typeface="+mn-cs"/>
              </a:rPr>
              <a:t>January</a:t>
            </a:r>
            <a:r>
              <a:rPr kumimoji="0" lang="de-DE" sz="1200" b="0" i="0" u="none" strike="noStrike" kern="1200" cap="none" spc="0" normalizeH="0" baseline="0" noProof="0" dirty="0">
                <a:ln>
                  <a:noFill/>
                </a:ln>
                <a:solidFill>
                  <a:schemeClr val="bg1"/>
                </a:solidFill>
                <a:effectLst/>
                <a:uLnTx/>
                <a:uFillTx/>
                <a:latin typeface="TUM Neue Helvetica 55 Regular" pitchFamily="34" charset="0"/>
                <a:ea typeface="+mn-ea"/>
                <a:cs typeface="+mn-cs"/>
              </a:rPr>
              <a:t> 2014</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sz="1200" b="0" i="0" u="none" strike="noStrike" kern="1200" cap="none" spc="0" normalizeH="0" baseline="0" noProof="0" dirty="0">
                <a:ln>
                  <a:noFill/>
                </a:ln>
                <a:solidFill>
                  <a:schemeClr val="bg1"/>
                </a:solidFill>
                <a:effectLst/>
                <a:uLnTx/>
                <a:uFillTx/>
                <a:latin typeface="TUM Neue Helvetica 55 Regular" pitchFamily="34" charset="0"/>
                <a:ea typeface="+mn-ea"/>
                <a:cs typeface="+mn-cs"/>
              </a:rPr>
              <a:t>Institute </a:t>
            </a:r>
            <a:r>
              <a:rPr kumimoji="0" lang="de-DE" sz="1200" b="0" i="0" u="none" strike="noStrike" kern="1200" cap="none" spc="0" normalizeH="0" baseline="0" noProof="0" dirty="0" err="1">
                <a:ln>
                  <a:noFill/>
                </a:ln>
                <a:solidFill>
                  <a:schemeClr val="bg1"/>
                </a:solidFill>
                <a:effectLst/>
                <a:uLnTx/>
                <a:uFillTx/>
                <a:latin typeface="TUM Neue Helvetica 55 Regular" pitchFamily="34" charset="0"/>
                <a:ea typeface="+mn-ea"/>
                <a:cs typeface="+mn-cs"/>
              </a:rPr>
              <a:t>of</a:t>
            </a:r>
            <a:r>
              <a:rPr kumimoji="0" lang="de-DE" sz="1200" b="0" i="0" u="none" strike="noStrike" kern="1200" cap="none" spc="0" normalizeH="0" baseline="0" noProof="0" dirty="0">
                <a:ln>
                  <a:noFill/>
                </a:ln>
                <a:solidFill>
                  <a:schemeClr val="bg1"/>
                </a:solidFill>
                <a:effectLst/>
                <a:uLnTx/>
                <a:uFillTx/>
                <a:latin typeface="TUM Neue Helvetica 55 Regular" pitchFamily="34" charset="0"/>
                <a:ea typeface="+mn-ea"/>
                <a:cs typeface="+mn-cs"/>
              </a:rPr>
              <a:t> </a:t>
            </a:r>
            <a:r>
              <a:rPr kumimoji="0" lang="de-DE" sz="1200" b="0" i="0" u="none" strike="noStrike" kern="1200" cap="none" spc="0" normalizeH="0" baseline="0" noProof="0" dirty="0" err="1">
                <a:ln>
                  <a:noFill/>
                </a:ln>
                <a:solidFill>
                  <a:schemeClr val="bg1"/>
                </a:solidFill>
                <a:effectLst/>
                <a:uLnTx/>
                <a:uFillTx/>
                <a:latin typeface="TUM Neue Helvetica 55 Regular" pitchFamily="34" charset="0"/>
                <a:ea typeface="+mn-ea"/>
                <a:cs typeface="+mn-cs"/>
              </a:rPr>
              <a:t>Aircraft</a:t>
            </a:r>
            <a:r>
              <a:rPr kumimoji="0" lang="de-DE" sz="1200" b="0" i="0" u="none" strike="noStrike" kern="1200" cap="none" spc="0" normalizeH="0" baseline="0" noProof="0" dirty="0">
                <a:ln>
                  <a:noFill/>
                </a:ln>
                <a:solidFill>
                  <a:schemeClr val="bg1"/>
                </a:solidFill>
                <a:effectLst/>
                <a:uLnTx/>
                <a:uFillTx/>
                <a:latin typeface="TUM Neue Helvetica 55 Regular" pitchFamily="34" charset="0"/>
                <a:ea typeface="+mn-ea"/>
                <a:cs typeface="+mn-cs"/>
              </a:rPr>
              <a:t> Design</a:t>
            </a:r>
          </a:p>
        </p:txBody>
      </p:sp>
      <p:pic>
        <p:nvPicPr>
          <p:cNvPr id="14" name="Graphic 13">
            <a:extLst>
              <a:ext uri="{FF2B5EF4-FFF2-40B4-BE49-F238E27FC236}">
                <a16:creationId xmlns:a16="http://schemas.microsoft.com/office/drawing/2014/main" id="{A0BD408C-060C-4DF4-8D0B-BCD87FB4D82C}"/>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7853" y="355851"/>
            <a:ext cx="1845647" cy="62224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77334" y="1828800"/>
            <a:ext cx="10837333" cy="4343400"/>
          </a:xfrm>
        </p:spPr>
        <p:txBody>
          <a:bodyPr/>
          <a:lstStyle>
            <a:lvl1pPr>
              <a:defRPr sz="1800">
                <a:solidFill>
                  <a:srgbClr val="50505A"/>
                </a:solidFill>
              </a:defRPr>
            </a:lvl1pPr>
            <a:lvl2pPr>
              <a:defRPr>
                <a:solidFill>
                  <a:srgbClr val="50505A"/>
                </a:solidFill>
              </a:defRPr>
            </a:lvl2pPr>
            <a:lvl3pPr>
              <a:defRPr>
                <a:solidFill>
                  <a:srgbClr val="50505A"/>
                </a:solidFill>
              </a:defRPr>
            </a:lvl3pPr>
            <a:lvl4pPr>
              <a:defRPr>
                <a:solidFill>
                  <a:srgbClr val="50505A"/>
                </a:solidFill>
              </a:defRPr>
            </a:lvl4pPr>
            <a:lvl5pPr>
              <a:defRPr>
                <a:solidFill>
                  <a:srgbClr val="50505A"/>
                </a:solidFill>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2" name="Titel 1"/>
          <p:cNvSpPr>
            <a:spLocks noGrp="1"/>
          </p:cNvSpPr>
          <p:nvPr>
            <p:ph type="title"/>
          </p:nvPr>
        </p:nvSpPr>
        <p:spPr>
          <a:xfrm>
            <a:off x="677334" y="914400"/>
            <a:ext cx="10837333" cy="609600"/>
          </a:xfrm>
        </p:spPr>
        <p:txBody>
          <a:bodyPr/>
          <a:lstStyle>
            <a:lvl1pPr>
              <a:defRPr sz="2400" b="1"/>
            </a:lvl1pPr>
          </a:lstStyle>
          <a:p>
            <a:r>
              <a:rPr lang="de-DE" noProof="0"/>
              <a:t>Titelmasterformat durch Klicken bearbeiten</a:t>
            </a:r>
            <a:endParaRPr lang="en-US" noProof="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pic>
        <p:nvPicPr>
          <p:cNvPr id="5" name="Picture 4" descr="A plane flying in the sky&#10;&#10;AI-generated content may be incorrect.">
            <a:extLst>
              <a:ext uri="{FF2B5EF4-FFF2-40B4-BE49-F238E27FC236}">
                <a16:creationId xmlns:a16="http://schemas.microsoft.com/office/drawing/2014/main" id="{80A2B6C6-6DF0-3966-4F3A-BE4AA82F5F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3" name="Inhaltsplatzhalter 2"/>
          <p:cNvSpPr>
            <a:spLocks noGrp="1"/>
          </p:cNvSpPr>
          <p:nvPr>
            <p:ph idx="1" hasCustomPrompt="1"/>
          </p:nvPr>
        </p:nvSpPr>
        <p:spPr>
          <a:xfrm>
            <a:off x="677334" y="687421"/>
            <a:ext cx="10837333" cy="5484779"/>
          </a:xfrm>
        </p:spPr>
        <p:txBody>
          <a:bodyPr/>
          <a:lstStyle>
            <a:lvl1pPr>
              <a:lnSpc>
                <a:spcPct val="150000"/>
              </a:lnSpc>
              <a:defRPr sz="3200">
                <a:solidFill>
                  <a:srgbClr val="50505A"/>
                </a:solidFill>
              </a:defRPr>
            </a:lvl1pPr>
            <a:lvl2pPr>
              <a:defRPr>
                <a:solidFill>
                  <a:srgbClr val="50505A"/>
                </a:solidFill>
              </a:defRPr>
            </a:lvl2pPr>
            <a:lvl3pPr>
              <a:defRPr>
                <a:solidFill>
                  <a:srgbClr val="50505A"/>
                </a:solidFill>
              </a:defRPr>
            </a:lvl3pPr>
            <a:lvl4pPr>
              <a:defRPr>
                <a:solidFill>
                  <a:srgbClr val="50505A"/>
                </a:solidFill>
              </a:defRPr>
            </a:lvl4pPr>
            <a:lvl5pPr>
              <a:defRPr>
                <a:solidFill>
                  <a:srgbClr val="50505A"/>
                </a:solidFill>
              </a:defRPr>
            </a:lvl5pPr>
          </a:lstStyle>
          <a:p>
            <a:pPr lvl="0"/>
            <a:r>
              <a:rPr lang="de-DE" noProof="0" dirty="0" err="1"/>
              <a:t>Section</a:t>
            </a:r>
            <a:r>
              <a:rPr lang="de-DE" noProof="0" dirty="0"/>
              <a:t> 1</a:t>
            </a:r>
          </a:p>
          <a:p>
            <a:pPr lvl="0"/>
            <a:r>
              <a:rPr lang="de-DE" noProof="0" dirty="0" err="1"/>
              <a:t>Section</a:t>
            </a:r>
            <a:r>
              <a:rPr lang="de-DE" noProof="0" dirty="0"/>
              <a:t> 2</a:t>
            </a:r>
          </a:p>
          <a:p>
            <a:pPr lvl="0"/>
            <a:r>
              <a:rPr lang="de-DE" noProof="0" dirty="0" err="1"/>
              <a:t>Section</a:t>
            </a:r>
            <a:r>
              <a:rPr lang="de-DE" noProof="0" dirty="0"/>
              <a:t> 3</a:t>
            </a:r>
          </a:p>
        </p:txBody>
      </p:sp>
    </p:spTree>
    <p:extLst>
      <p:ext uri="{BB962C8B-B14F-4D97-AF65-F5344CB8AC3E}">
        <p14:creationId xmlns:p14="http://schemas.microsoft.com/office/powerpoint/2010/main" val="86671256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lvl1pPr>
          </a:lstStyle>
          <a:p>
            <a:r>
              <a:rPr lang="de-DE" noProof="0"/>
              <a:t>Titelmasterformat durch Klicken bearbeiten</a:t>
            </a:r>
            <a:endParaRPr lang="en-US" noProof="0"/>
          </a:p>
        </p:txBody>
      </p:sp>
      <p:sp>
        <p:nvSpPr>
          <p:cNvPr id="3" name="Inhaltsplatzhalter 2"/>
          <p:cNvSpPr>
            <a:spLocks noGrp="1"/>
          </p:cNvSpPr>
          <p:nvPr>
            <p:ph sz="half" idx="1"/>
          </p:nvPr>
        </p:nvSpPr>
        <p:spPr>
          <a:xfrm>
            <a:off x="677333" y="1828800"/>
            <a:ext cx="5317067" cy="4343400"/>
          </a:xfrm>
        </p:spPr>
        <p:txBody>
          <a:bodyPr/>
          <a:lstStyle>
            <a:lvl1pPr>
              <a:defRPr sz="1800">
                <a:solidFill>
                  <a:srgbClr val="50505A"/>
                </a:solidFill>
              </a:defRPr>
            </a:lvl1pPr>
            <a:lvl2pPr>
              <a:defRPr sz="1800">
                <a:solidFill>
                  <a:srgbClr val="50505A"/>
                </a:solidFill>
              </a:defRPr>
            </a:lvl2pPr>
            <a:lvl3pPr>
              <a:defRPr sz="1800">
                <a:solidFill>
                  <a:srgbClr val="50505A"/>
                </a:solidFill>
              </a:defRPr>
            </a:lvl3pPr>
            <a:lvl4pPr>
              <a:defRPr sz="1800">
                <a:solidFill>
                  <a:srgbClr val="50505A"/>
                </a:solidFill>
              </a:defRPr>
            </a:lvl4pPr>
            <a:lvl5pPr>
              <a:defRPr sz="1800">
                <a:solidFill>
                  <a:srgbClr val="50505A"/>
                </a:solidFill>
              </a:defRPr>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4" name="Inhaltsplatzhalter 3"/>
          <p:cNvSpPr>
            <a:spLocks noGrp="1"/>
          </p:cNvSpPr>
          <p:nvPr>
            <p:ph sz="half" idx="2"/>
          </p:nvPr>
        </p:nvSpPr>
        <p:spPr>
          <a:xfrm>
            <a:off x="6197600" y="1828800"/>
            <a:ext cx="5317067" cy="4343400"/>
          </a:xfrm>
        </p:spPr>
        <p:txBody>
          <a:bodyPr/>
          <a:lstStyle>
            <a:lvl1pPr>
              <a:defRPr sz="1800">
                <a:solidFill>
                  <a:srgbClr val="50505A"/>
                </a:solidFill>
              </a:defRPr>
            </a:lvl1pPr>
            <a:lvl2pPr>
              <a:defRPr sz="1800">
                <a:solidFill>
                  <a:srgbClr val="50505A"/>
                </a:solidFill>
              </a:defRPr>
            </a:lvl2pPr>
            <a:lvl3pPr>
              <a:defRPr sz="1800">
                <a:solidFill>
                  <a:srgbClr val="50505A"/>
                </a:solidFill>
              </a:defRPr>
            </a:lvl3pPr>
            <a:lvl4pPr>
              <a:defRPr sz="1800">
                <a:solidFill>
                  <a:srgbClr val="50505A"/>
                </a:solidFill>
              </a:defRPr>
            </a:lvl4pPr>
            <a:lvl5pPr>
              <a:defRPr sz="1800">
                <a:solidFill>
                  <a:srgbClr val="50505A"/>
                </a:solidFill>
              </a:defRPr>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lvl1pPr>
          </a:lstStyle>
          <a:p>
            <a:r>
              <a:rPr lang="de-DE" noProof="0"/>
              <a:t>Titelmasterformat durch Klicken bearbeiten</a:t>
            </a:r>
            <a:endParaRPr 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lvl1pPr>
          </a:lstStyle>
          <a:p>
            <a:r>
              <a:rPr lang="de-DE" noProof="0"/>
              <a:t>Titelmasterformat durch Klicken bearbeiten</a:t>
            </a:r>
            <a:endParaRPr lang="en-US" noProof="0"/>
          </a:p>
        </p:txBody>
      </p:sp>
      <p:sp>
        <p:nvSpPr>
          <p:cNvPr id="3" name="Vertikaler Textplatzhalter 2"/>
          <p:cNvSpPr>
            <a:spLocks noGrp="1"/>
          </p:cNvSpPr>
          <p:nvPr>
            <p:ph type="body" orient="vert" idx="1"/>
          </p:nvPr>
        </p:nvSpPr>
        <p:spPr/>
        <p:txBody>
          <a:bodyPr vert="eaVert"/>
          <a:lstStyle>
            <a:lvl1pPr>
              <a:defRPr sz="1800">
                <a:solidFill>
                  <a:srgbClr val="50505A"/>
                </a:solidFill>
              </a:defRPr>
            </a:lvl1pPr>
            <a:lvl2pPr>
              <a:defRPr sz="1800">
                <a:solidFill>
                  <a:srgbClr val="50505A"/>
                </a:solidFill>
              </a:defRPr>
            </a:lvl2pPr>
            <a:lvl3pPr>
              <a:defRPr sz="1800">
                <a:solidFill>
                  <a:srgbClr val="50505A"/>
                </a:solidFill>
              </a:defRPr>
            </a:lvl3pPr>
            <a:lvl4pPr>
              <a:defRPr sz="1800">
                <a:solidFill>
                  <a:srgbClr val="50505A"/>
                </a:solidFill>
              </a:defRPr>
            </a:lvl4pPr>
            <a:lvl5pPr>
              <a:defRPr sz="1800">
                <a:solidFill>
                  <a:srgbClr val="50505A"/>
                </a:solidFill>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reserve="1">
  <p:cSld name="Titel, Text und 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677334" y="914400"/>
            <a:ext cx="10837333" cy="609600"/>
          </a:xfrm>
        </p:spPr>
        <p:txBody>
          <a:bodyPr/>
          <a:lstStyle>
            <a:lvl1pPr>
              <a:defRPr b="1"/>
            </a:lvl1pPr>
          </a:lstStyle>
          <a:p>
            <a:r>
              <a:rPr lang="de-DE" noProof="0"/>
              <a:t>Titelmasterformat durch Klicken bearbeiten</a:t>
            </a:r>
            <a:endParaRPr lang="en-US" noProof="0"/>
          </a:p>
        </p:txBody>
      </p:sp>
      <p:sp>
        <p:nvSpPr>
          <p:cNvPr id="3" name="Textplatzhalter 2"/>
          <p:cNvSpPr>
            <a:spLocks noGrp="1"/>
          </p:cNvSpPr>
          <p:nvPr>
            <p:ph type="body" sz="half" idx="1"/>
          </p:nvPr>
        </p:nvSpPr>
        <p:spPr>
          <a:xfrm>
            <a:off x="677333" y="1828800"/>
            <a:ext cx="5317067" cy="4343400"/>
          </a:xfrm>
        </p:spPr>
        <p:txBody>
          <a:bodyPr/>
          <a:lstStyle>
            <a:lvl1pPr>
              <a:defRPr sz="1800">
                <a:solidFill>
                  <a:srgbClr val="50505A"/>
                </a:solidFill>
              </a:defRPr>
            </a:lvl1pPr>
            <a:lvl2pPr>
              <a:defRPr sz="1800">
                <a:solidFill>
                  <a:srgbClr val="50505A"/>
                </a:solidFill>
              </a:defRPr>
            </a:lvl2pPr>
            <a:lvl3pPr>
              <a:defRPr sz="1800">
                <a:solidFill>
                  <a:srgbClr val="50505A"/>
                </a:solidFill>
              </a:defRPr>
            </a:lvl3pPr>
            <a:lvl4pPr>
              <a:defRPr sz="1800">
                <a:solidFill>
                  <a:srgbClr val="50505A"/>
                </a:solidFill>
              </a:defRPr>
            </a:lvl4pPr>
            <a:lvl5pPr>
              <a:defRPr sz="1800">
                <a:solidFill>
                  <a:srgbClr val="50505A"/>
                </a:solidFill>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4" name="Inhaltsplatzhalter 3"/>
          <p:cNvSpPr>
            <a:spLocks noGrp="1"/>
          </p:cNvSpPr>
          <p:nvPr>
            <p:ph sz="quarter" idx="2"/>
          </p:nvPr>
        </p:nvSpPr>
        <p:spPr>
          <a:xfrm>
            <a:off x="6197600" y="1828800"/>
            <a:ext cx="5317067" cy="2095500"/>
          </a:xfrm>
        </p:spPr>
        <p:txBody>
          <a:bodyPr/>
          <a:lstStyle>
            <a:lvl1pPr>
              <a:defRPr sz="1800">
                <a:solidFill>
                  <a:srgbClr val="50505A"/>
                </a:solidFill>
              </a:defRPr>
            </a:lvl1pPr>
            <a:lvl2pPr>
              <a:defRPr sz="1800">
                <a:solidFill>
                  <a:srgbClr val="50505A"/>
                </a:solidFill>
              </a:defRPr>
            </a:lvl2pPr>
            <a:lvl3pPr>
              <a:defRPr sz="1800">
                <a:solidFill>
                  <a:srgbClr val="50505A"/>
                </a:solidFill>
              </a:defRPr>
            </a:lvl3pPr>
            <a:lvl4pPr>
              <a:defRPr sz="1800">
                <a:solidFill>
                  <a:srgbClr val="50505A"/>
                </a:solidFill>
              </a:defRPr>
            </a:lvl4pPr>
            <a:lvl5pPr>
              <a:defRPr sz="1800">
                <a:solidFill>
                  <a:srgbClr val="50505A"/>
                </a:solidFill>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5" name="Inhaltsplatzhalter 4"/>
          <p:cNvSpPr>
            <a:spLocks noGrp="1"/>
          </p:cNvSpPr>
          <p:nvPr>
            <p:ph sz="quarter" idx="3"/>
          </p:nvPr>
        </p:nvSpPr>
        <p:spPr>
          <a:xfrm>
            <a:off x="6197600" y="4076700"/>
            <a:ext cx="5317067" cy="2095500"/>
          </a:xfrm>
        </p:spPr>
        <p:txBody>
          <a:bodyPr/>
          <a:lstStyle>
            <a:lvl1pPr>
              <a:defRPr sz="1800">
                <a:solidFill>
                  <a:srgbClr val="50505A"/>
                </a:solidFill>
              </a:defRPr>
            </a:lvl1pPr>
            <a:lvl2pPr>
              <a:defRPr sz="1800">
                <a:solidFill>
                  <a:srgbClr val="50505A"/>
                </a:solidFill>
              </a:defRPr>
            </a:lvl2pPr>
            <a:lvl3pPr>
              <a:defRPr sz="1800">
                <a:solidFill>
                  <a:srgbClr val="50505A"/>
                </a:solidFill>
              </a:defRPr>
            </a:lvl3pPr>
            <a:lvl4pPr>
              <a:defRPr sz="1800">
                <a:solidFill>
                  <a:srgbClr val="50505A"/>
                </a:solidFill>
              </a:defRPr>
            </a:lvl4pPr>
            <a:lvl5pPr>
              <a:defRPr sz="1800">
                <a:solidFill>
                  <a:srgbClr val="50505A"/>
                </a:solidFill>
              </a:defRPr>
            </a:lvl5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677334" y="914400"/>
            <a:ext cx="10837333"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noProof="0" dirty="0" err="1"/>
              <a:t>Mastertitelformat</a:t>
            </a:r>
            <a:r>
              <a:rPr lang="en-US" noProof="0" dirty="0"/>
              <a:t> </a:t>
            </a:r>
            <a:r>
              <a:rPr lang="en-US" noProof="0" dirty="0" err="1"/>
              <a:t>bearbeiten</a:t>
            </a:r>
            <a:endParaRPr lang="en-US" noProof="0" dirty="0"/>
          </a:p>
        </p:txBody>
      </p:sp>
      <p:sp>
        <p:nvSpPr>
          <p:cNvPr id="1028" name="Rectangle 3"/>
          <p:cNvSpPr>
            <a:spLocks noGrp="1" noChangeArrowheads="1"/>
          </p:cNvSpPr>
          <p:nvPr>
            <p:ph type="body" idx="1"/>
          </p:nvPr>
        </p:nvSpPr>
        <p:spPr bwMode="auto">
          <a:xfrm>
            <a:off x="677334" y="1828800"/>
            <a:ext cx="10837333" cy="434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
        <p:nvSpPr>
          <p:cNvPr id="1032" name="Text Box 8"/>
          <p:cNvSpPr txBox="1">
            <a:spLocks noChangeArrowheads="1"/>
          </p:cNvSpPr>
          <p:nvPr/>
        </p:nvSpPr>
        <p:spPr bwMode="auto">
          <a:xfrm>
            <a:off x="558800" y="450850"/>
            <a:ext cx="3251200" cy="274638"/>
          </a:xfrm>
          <a:prstGeom prst="rect">
            <a:avLst/>
          </a:prstGeom>
          <a:noFill/>
          <a:ln w="9525">
            <a:noFill/>
            <a:miter lim="800000"/>
            <a:headEnd/>
            <a:tailEnd/>
          </a:ln>
          <a:effectLst/>
        </p:spPr>
        <p:txBody>
          <a:bodyPr anchor="b">
            <a:spAutoFit/>
          </a:bodyPr>
          <a:lstStyle/>
          <a:p>
            <a:pPr algn="l">
              <a:spcBef>
                <a:spcPct val="50000"/>
              </a:spcBef>
              <a:defRPr/>
            </a:pPr>
            <a:r>
              <a:rPr lang="de-DE" sz="1200" dirty="0">
                <a:solidFill>
                  <a:schemeClr val="accent2"/>
                </a:solidFill>
              </a:rPr>
              <a:t>Technical University </a:t>
            </a:r>
            <a:r>
              <a:rPr lang="de-DE" sz="1200" dirty="0" err="1">
                <a:solidFill>
                  <a:schemeClr val="accent2"/>
                </a:solidFill>
              </a:rPr>
              <a:t>of</a:t>
            </a:r>
            <a:r>
              <a:rPr lang="de-DE" sz="1200" dirty="0">
                <a:solidFill>
                  <a:schemeClr val="accent2"/>
                </a:solidFill>
              </a:rPr>
              <a:t> Munich</a:t>
            </a:r>
          </a:p>
        </p:txBody>
      </p:sp>
      <p:sp>
        <p:nvSpPr>
          <p:cNvPr id="10" name="Textfeld 9"/>
          <p:cNvSpPr txBox="1"/>
          <p:nvPr/>
        </p:nvSpPr>
        <p:spPr>
          <a:xfrm>
            <a:off x="677333" y="6326507"/>
            <a:ext cx="6807200" cy="461665"/>
          </a:xfrm>
          <a:prstGeom prst="rect">
            <a:avLst/>
          </a:prstGeom>
          <a:noFill/>
        </p:spPr>
        <p:txBody>
          <a:bodyPr wrap="square" rtlCol="0">
            <a:spAutoFit/>
          </a:bodyPr>
          <a:lstStyle/>
          <a:p>
            <a:pPr algn="l"/>
            <a:r>
              <a:rPr lang="en-US" sz="1200" b="1" noProof="0" dirty="0">
                <a:solidFill>
                  <a:schemeClr val="accent2"/>
                </a:solidFill>
              </a:rPr>
              <a:t>Daniel Teubl, Mirko Hornung</a:t>
            </a:r>
          </a:p>
          <a:p>
            <a:pPr algn="l"/>
            <a:r>
              <a:rPr lang="en-US" sz="1200" noProof="0" dirty="0">
                <a:solidFill>
                  <a:schemeClr val="accent2"/>
                </a:solidFill>
              </a:rPr>
              <a:t>Actuator monitoring in a jet-driven UAV: Results and Lessons</a:t>
            </a:r>
          </a:p>
        </p:txBody>
      </p:sp>
      <p:sp>
        <p:nvSpPr>
          <p:cNvPr id="11" name="Textfeld 10"/>
          <p:cNvSpPr txBox="1"/>
          <p:nvPr/>
        </p:nvSpPr>
        <p:spPr>
          <a:xfrm>
            <a:off x="7442201" y="6324601"/>
            <a:ext cx="3644903" cy="461665"/>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DE" sz="1200" b="0" i="0" u="none" strike="noStrike" kern="1200" cap="none" spc="0" normalizeH="0" baseline="0" noProof="0" dirty="0">
                <a:ln>
                  <a:noFill/>
                </a:ln>
                <a:solidFill>
                  <a:srgbClr val="005293"/>
                </a:solidFill>
                <a:effectLst/>
                <a:uLnTx/>
                <a:uFillTx/>
                <a:latin typeface="TUM Neue Helvetica 55 Regular" pitchFamily="34" charset="0"/>
                <a:ea typeface="+mn-ea"/>
                <a:cs typeface="+mn-cs"/>
              </a:rPr>
              <a:t>Chair </a:t>
            </a:r>
            <a:r>
              <a:rPr kumimoji="0" lang="de-DE" sz="1200" b="0" i="0" u="none" strike="noStrike" kern="1200" cap="none" spc="0" normalizeH="0" baseline="0" noProof="0" dirty="0" err="1">
                <a:ln>
                  <a:noFill/>
                </a:ln>
                <a:solidFill>
                  <a:srgbClr val="005293"/>
                </a:solidFill>
                <a:effectLst/>
                <a:uLnTx/>
                <a:uFillTx/>
                <a:latin typeface="TUM Neue Helvetica 55 Regular" pitchFamily="34" charset="0"/>
                <a:ea typeface="+mn-ea"/>
                <a:cs typeface="+mn-cs"/>
              </a:rPr>
              <a:t>of</a:t>
            </a:r>
            <a:r>
              <a:rPr kumimoji="0" lang="de-DE" sz="1200" b="0" i="0" u="none" strike="noStrike" kern="1200" cap="none" spc="0" normalizeH="0" baseline="0" noProof="0" dirty="0">
                <a:ln>
                  <a:noFill/>
                </a:ln>
                <a:solidFill>
                  <a:srgbClr val="005293"/>
                </a:solidFill>
                <a:effectLst/>
                <a:uLnTx/>
                <a:uFillTx/>
                <a:latin typeface="TUM Neue Helvetica 55 Regular" pitchFamily="34" charset="0"/>
                <a:ea typeface="+mn-ea"/>
                <a:cs typeface="+mn-cs"/>
              </a:rPr>
              <a:t> Aircraft Design</a:t>
            </a:r>
          </a:p>
          <a:p>
            <a:pPr marL="0" marR="0" lvl="0" indent="0" algn="r" defTabSz="914400" rtl="0" eaLnBrk="0" fontAlgn="base" latinLnBrk="0" hangingPunct="0">
              <a:lnSpc>
                <a:spcPct val="100000"/>
              </a:lnSpc>
              <a:spcBef>
                <a:spcPct val="0"/>
              </a:spcBef>
              <a:spcAft>
                <a:spcPct val="0"/>
              </a:spcAft>
              <a:buClrTx/>
              <a:buSzTx/>
              <a:buFontTx/>
              <a:buNone/>
              <a:tabLst/>
              <a:defRPr/>
            </a:pPr>
            <a:fld id="{D0EC8D9F-90E6-484A-B715-871662AD7261}" type="datetimeFigureOut">
              <a:rPr kumimoji="0" lang="de-DE" sz="1200" b="0" i="0" u="none" strike="noStrike" kern="1200" cap="none" spc="0" normalizeH="0" baseline="0" noProof="0" smtClean="0">
                <a:ln>
                  <a:noFill/>
                </a:ln>
                <a:solidFill>
                  <a:srgbClr val="005293"/>
                </a:solidFill>
                <a:effectLst/>
                <a:uLnTx/>
                <a:uFillTx/>
                <a:latin typeface="TUM Neue Helvetica 55 Regular"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16.11.2025</a:t>
            </a:fld>
            <a:r>
              <a:rPr kumimoji="0" lang="de-DE" sz="1200" b="0" i="0" u="none" strike="noStrike" kern="1200" cap="none" spc="0" normalizeH="0" baseline="0" noProof="0" dirty="0">
                <a:ln>
                  <a:noFill/>
                </a:ln>
                <a:solidFill>
                  <a:srgbClr val="005293"/>
                </a:solidFill>
                <a:effectLst/>
                <a:uLnTx/>
                <a:uFillTx/>
                <a:latin typeface="TUM Neue Helvetica 55 Regular" pitchFamily="34" charset="0"/>
                <a:ea typeface="+mn-ea"/>
                <a:cs typeface="+mn-cs"/>
              </a:rPr>
              <a:t>, </a:t>
            </a:r>
            <a:r>
              <a:rPr kumimoji="0" lang="de-DE" sz="1200" b="0" i="0" u="none" strike="noStrike" kern="1200" cap="none" spc="0" normalizeH="0" baseline="0" noProof="0" dirty="0" err="1">
                <a:ln>
                  <a:noFill/>
                </a:ln>
                <a:solidFill>
                  <a:srgbClr val="005293"/>
                </a:solidFill>
                <a:effectLst/>
                <a:uLnTx/>
                <a:uFillTx/>
                <a:latin typeface="TUM Neue Helvetica 55 Regular" pitchFamily="34" charset="0"/>
                <a:ea typeface="+mn-ea"/>
                <a:cs typeface="+mn-cs"/>
              </a:rPr>
              <a:t>slide</a:t>
            </a:r>
            <a:r>
              <a:rPr kumimoji="0" lang="de-DE" sz="1200" b="0" i="0" u="none" strike="noStrike" kern="1200" cap="none" spc="0" normalizeH="0" baseline="0" noProof="0" dirty="0">
                <a:ln>
                  <a:noFill/>
                </a:ln>
                <a:solidFill>
                  <a:srgbClr val="005293"/>
                </a:solidFill>
                <a:effectLst/>
                <a:uLnTx/>
                <a:uFillTx/>
                <a:latin typeface="TUM Neue Helvetica 55 Regular" pitchFamily="34" charset="0"/>
                <a:ea typeface="+mn-ea"/>
                <a:cs typeface="+mn-cs"/>
              </a:rPr>
              <a:t> </a:t>
            </a:r>
            <a:fld id="{4A8FD73D-655C-4781-A0C4-31DA767AE68A}" type="slidenum">
              <a:rPr kumimoji="0" lang="de-DE" sz="1200" b="0" i="0" u="none" strike="noStrike" kern="1200" cap="none" spc="0" normalizeH="0" baseline="0" noProof="0" smtClean="0">
                <a:ln>
                  <a:noFill/>
                </a:ln>
                <a:solidFill>
                  <a:srgbClr val="005293"/>
                </a:solidFill>
                <a:effectLst/>
                <a:uLnTx/>
                <a:uFillTx/>
                <a:latin typeface="TUM Neue Helvetica 55 Regular"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r>
              <a:rPr kumimoji="0" lang="de-DE" sz="1200" b="0" i="0" u="none" strike="noStrike" kern="1200" cap="none" spc="0" normalizeH="0" baseline="0" noProof="0" dirty="0">
                <a:ln>
                  <a:noFill/>
                </a:ln>
                <a:solidFill>
                  <a:srgbClr val="005293"/>
                </a:solidFill>
                <a:effectLst/>
                <a:uLnTx/>
                <a:uFillTx/>
                <a:latin typeface="TUM Neue Helvetica 55 Regular" pitchFamily="34" charset="0"/>
                <a:ea typeface="+mn-ea"/>
                <a:cs typeface="+mn-cs"/>
              </a:rPr>
              <a:t> </a:t>
            </a:r>
          </a:p>
        </p:txBody>
      </p:sp>
      <p:pic>
        <p:nvPicPr>
          <p:cNvPr id="12" name="Picture 2"/>
          <p:cNvPicPr>
            <a:picLocks noChangeAspect="1" noChangeArrowheads="1"/>
          </p:cNvPicPr>
          <p:nvPr userDrawn="1"/>
        </p:nvPicPr>
        <p:blipFill>
          <a:blip r:embed="rId13">
            <a:extLst>
              <a:ext uri="{28A0092B-C50C-407E-A947-70E740481C1C}">
                <a14:useLocalDpi xmlns:a14="http://schemas.microsoft.com/office/drawing/2010/main" val="0"/>
              </a:ext>
            </a:extLst>
          </a:blip>
          <a:stretch>
            <a:fillRect/>
          </a:stretch>
        </p:blipFill>
        <p:spPr bwMode="auto">
          <a:xfrm>
            <a:off x="11101918" y="6400652"/>
            <a:ext cx="412749" cy="309562"/>
          </a:xfrm>
          <a:prstGeom prst="rect">
            <a:avLst/>
          </a:prstGeom>
          <a:noFill/>
        </p:spPr>
      </p:pic>
      <p:cxnSp>
        <p:nvCxnSpPr>
          <p:cNvPr id="3" name="Straight Connector 2">
            <a:extLst>
              <a:ext uri="{FF2B5EF4-FFF2-40B4-BE49-F238E27FC236}">
                <a16:creationId xmlns:a16="http://schemas.microsoft.com/office/drawing/2014/main" id="{4D85260D-EC5A-4335-B994-5925C6CCEC7C}"/>
              </a:ext>
            </a:extLst>
          </p:cNvPr>
          <p:cNvCxnSpPr>
            <a:cxnSpLocks/>
          </p:cNvCxnSpPr>
          <p:nvPr userDrawn="1"/>
        </p:nvCxnSpPr>
        <p:spPr bwMode="auto">
          <a:xfrm flipV="1">
            <a:off x="0" y="689770"/>
            <a:ext cx="12192000" cy="2300"/>
          </a:xfrm>
          <a:prstGeom prst="line">
            <a:avLst/>
          </a:prstGeom>
          <a:ln w="12700" cmpd="sng">
            <a:gradFill flip="none" rotWithShape="1">
              <a:gsLst>
                <a:gs pos="100000">
                  <a:srgbClr val="0065BD">
                    <a:alpha val="60000"/>
                  </a:srgbClr>
                </a:gs>
                <a:gs pos="0">
                  <a:srgbClr val="0065BD">
                    <a:alpha val="60000"/>
                  </a:srgbClr>
                </a:gs>
                <a:gs pos="55000">
                  <a:srgbClr val="0065BD"/>
                </a:gs>
              </a:gsLst>
              <a:path path="circle">
                <a:fillToRect l="100000" t="100000"/>
              </a:path>
              <a:tileRect r="-100000" b="-100000"/>
            </a:gradFill>
            <a:headEnd type="none" w="med" len="med"/>
            <a:tailEnd type="none" w="med" len="med"/>
          </a:ln>
          <a:effectLst>
            <a:outerShdw blurRad="40000" dist="20000" dir="5400000" rotWithShape="0">
              <a:srgbClr val="000000">
                <a:alpha val="38000"/>
              </a:srgbClr>
            </a:outerShdw>
            <a:softEdge rad="0"/>
          </a:effectLst>
        </p:spPr>
        <p:style>
          <a:lnRef idx="2">
            <a:schemeClr val="accent4"/>
          </a:lnRef>
          <a:fillRef idx="0">
            <a:schemeClr val="accent4"/>
          </a:fillRef>
          <a:effectRef idx="1">
            <a:schemeClr val="accent4"/>
          </a:effectRef>
          <a:fontRef idx="minor">
            <a:schemeClr val="tx1"/>
          </a:fontRef>
        </p:style>
      </p:cxnSp>
      <p:cxnSp>
        <p:nvCxnSpPr>
          <p:cNvPr id="18" name="Straight Connector 17">
            <a:extLst>
              <a:ext uri="{FF2B5EF4-FFF2-40B4-BE49-F238E27FC236}">
                <a16:creationId xmlns:a16="http://schemas.microsoft.com/office/drawing/2014/main" id="{0BD17A46-A7DB-4CE5-8FA0-34B9DEC9365A}"/>
              </a:ext>
            </a:extLst>
          </p:cNvPr>
          <p:cNvCxnSpPr>
            <a:cxnSpLocks/>
          </p:cNvCxnSpPr>
          <p:nvPr userDrawn="1"/>
        </p:nvCxnSpPr>
        <p:spPr bwMode="auto">
          <a:xfrm flipV="1">
            <a:off x="0" y="6334008"/>
            <a:ext cx="12192000" cy="2300"/>
          </a:xfrm>
          <a:prstGeom prst="line">
            <a:avLst/>
          </a:prstGeom>
          <a:ln w="12700" cmpd="sng">
            <a:gradFill flip="none" rotWithShape="1">
              <a:gsLst>
                <a:gs pos="100000">
                  <a:srgbClr val="0065BD">
                    <a:alpha val="60000"/>
                  </a:srgbClr>
                </a:gs>
                <a:gs pos="0">
                  <a:srgbClr val="0065BD">
                    <a:alpha val="60000"/>
                  </a:srgbClr>
                </a:gs>
                <a:gs pos="55000">
                  <a:srgbClr val="0065BD"/>
                </a:gs>
              </a:gsLst>
              <a:path path="circle">
                <a:fillToRect l="100000" t="100000"/>
              </a:path>
              <a:tileRect r="-100000" b="-100000"/>
            </a:gradFill>
            <a:headEnd type="none" w="med" len="med"/>
            <a:tailEnd type="none" w="med" len="med"/>
          </a:ln>
          <a:effectLst>
            <a:outerShdw blurRad="40000" dist="20000" dir="5400000" rotWithShape="0">
              <a:srgbClr val="000000">
                <a:alpha val="38000"/>
              </a:srgbClr>
            </a:outerShdw>
            <a:softEdge rad="0"/>
          </a:effectLst>
        </p:spPr>
        <p:style>
          <a:lnRef idx="2">
            <a:schemeClr val="accent4"/>
          </a:lnRef>
          <a:fillRef idx="0">
            <a:schemeClr val="accent4"/>
          </a:fillRef>
          <a:effectRef idx="1">
            <a:schemeClr val="accent4"/>
          </a:effectRef>
          <a:fontRef idx="minor">
            <a:schemeClr val="tx1"/>
          </a:fontRef>
        </p:style>
      </p:cxnSp>
      <p:pic>
        <p:nvPicPr>
          <p:cNvPr id="15" name="Graphic 14">
            <a:extLst>
              <a:ext uri="{FF2B5EF4-FFF2-40B4-BE49-F238E27FC236}">
                <a16:creationId xmlns:a16="http://schemas.microsoft.com/office/drawing/2014/main" id="{A28FB13D-0EAB-4861-8C5E-9AB66E1600ED}"/>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729913" y="224090"/>
            <a:ext cx="784754" cy="413587"/>
          </a:xfrm>
          <a:prstGeom prst="rect">
            <a:avLst/>
          </a:prstGeom>
        </p:spPr>
      </p:pic>
    </p:spTree>
  </p:cSld>
  <p:clrMap bg1="lt1" tx1="dk1" bg2="lt2" tx2="dk2" accent1="accent1" accent2="accent2" accent3="accent3" accent4="accent4" accent5="accent5" accent6="accent6" hlink="hlink" folHlink="folHlink"/>
  <p:sldLayoutIdLst>
    <p:sldLayoutId id="2147483846" r:id="rId1"/>
    <p:sldLayoutId id="2147483847" r:id="rId2"/>
    <p:sldLayoutId id="2147483831" r:id="rId3"/>
    <p:sldLayoutId id="2147483848" r:id="rId4"/>
    <p:sldLayoutId id="2147483833" r:id="rId5"/>
    <p:sldLayoutId id="2147483835" r:id="rId6"/>
    <p:sldLayoutId id="2147483836" r:id="rId7"/>
    <p:sldLayoutId id="2147483839" r:id="rId8"/>
    <p:sldLayoutId id="2147483841" r:id="rId9"/>
    <p:sldLayoutId id="2147483842" r:id="rId10"/>
    <p:sldLayoutId id="2147483845" r:id="rId11"/>
  </p:sldLayoutIdLst>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a:solidFill>
            <a:schemeClr val="tx1"/>
          </a:solidFill>
          <a:latin typeface="TUM Neue Helvetica 75 Bold" charset="0"/>
        </a:defRPr>
      </a:lvl2pPr>
      <a:lvl3pPr algn="l" rtl="0" eaLnBrk="1" fontAlgn="base" hangingPunct="1">
        <a:spcBef>
          <a:spcPct val="0"/>
        </a:spcBef>
        <a:spcAft>
          <a:spcPct val="0"/>
        </a:spcAft>
        <a:defRPr sz="2400">
          <a:solidFill>
            <a:schemeClr val="tx1"/>
          </a:solidFill>
          <a:latin typeface="TUM Neue Helvetica 75 Bold" charset="0"/>
        </a:defRPr>
      </a:lvl3pPr>
      <a:lvl4pPr algn="l" rtl="0" eaLnBrk="1" fontAlgn="base" hangingPunct="1">
        <a:spcBef>
          <a:spcPct val="0"/>
        </a:spcBef>
        <a:spcAft>
          <a:spcPct val="0"/>
        </a:spcAft>
        <a:defRPr sz="2400">
          <a:solidFill>
            <a:schemeClr val="tx1"/>
          </a:solidFill>
          <a:latin typeface="TUM Neue Helvetica 75 Bold" charset="0"/>
        </a:defRPr>
      </a:lvl4pPr>
      <a:lvl5pPr algn="l" rtl="0" eaLnBrk="1" fontAlgn="base" hangingPunct="1">
        <a:spcBef>
          <a:spcPct val="0"/>
        </a:spcBef>
        <a:spcAft>
          <a:spcPct val="0"/>
        </a:spcAft>
        <a:defRPr sz="2400">
          <a:solidFill>
            <a:schemeClr val="tx1"/>
          </a:solidFill>
          <a:latin typeface="TUM Neue Helvetica 75 Bold" charset="0"/>
        </a:defRPr>
      </a:lvl5pPr>
      <a:lvl6pPr marL="457200" algn="l" rtl="0" eaLnBrk="1" fontAlgn="base" hangingPunct="1">
        <a:spcBef>
          <a:spcPct val="0"/>
        </a:spcBef>
        <a:spcAft>
          <a:spcPct val="0"/>
        </a:spcAft>
        <a:defRPr sz="2400">
          <a:solidFill>
            <a:schemeClr val="tx1"/>
          </a:solidFill>
          <a:latin typeface="TUM Neue Helvetica 75 Bold" charset="0"/>
        </a:defRPr>
      </a:lvl6pPr>
      <a:lvl7pPr marL="914400" algn="l" rtl="0" eaLnBrk="1" fontAlgn="base" hangingPunct="1">
        <a:spcBef>
          <a:spcPct val="0"/>
        </a:spcBef>
        <a:spcAft>
          <a:spcPct val="0"/>
        </a:spcAft>
        <a:defRPr sz="2400">
          <a:solidFill>
            <a:schemeClr val="tx1"/>
          </a:solidFill>
          <a:latin typeface="TUM Neue Helvetica 75 Bold" charset="0"/>
        </a:defRPr>
      </a:lvl7pPr>
      <a:lvl8pPr marL="1371600" algn="l" rtl="0" eaLnBrk="1" fontAlgn="base" hangingPunct="1">
        <a:spcBef>
          <a:spcPct val="0"/>
        </a:spcBef>
        <a:spcAft>
          <a:spcPct val="0"/>
        </a:spcAft>
        <a:defRPr sz="2400">
          <a:solidFill>
            <a:schemeClr val="tx1"/>
          </a:solidFill>
          <a:latin typeface="TUM Neue Helvetica 75 Bold" charset="0"/>
        </a:defRPr>
      </a:lvl8pPr>
      <a:lvl9pPr marL="1828800" algn="l" rtl="0" eaLnBrk="1" fontAlgn="base" hangingPunct="1">
        <a:spcBef>
          <a:spcPct val="0"/>
        </a:spcBef>
        <a:spcAft>
          <a:spcPct val="0"/>
        </a:spcAft>
        <a:defRPr sz="2400">
          <a:solidFill>
            <a:schemeClr val="tx1"/>
          </a:solidFill>
          <a:latin typeface="TUM Neue Helvetica 75 Bold" charset="0"/>
        </a:defRPr>
      </a:lvl9pPr>
    </p:titleStyle>
    <p:bodyStyle>
      <a:lvl1pPr marL="342900" indent="-342900" algn="l" rtl="0" eaLnBrk="1" fontAlgn="base" hangingPunct="1">
        <a:spcBef>
          <a:spcPct val="20000"/>
        </a:spcBef>
        <a:spcAft>
          <a:spcPct val="0"/>
        </a:spcAft>
        <a:buChar char="•"/>
        <a:defRPr sz="1800">
          <a:solidFill>
            <a:srgbClr val="50505A"/>
          </a:solidFill>
          <a:latin typeface="+mn-lt"/>
          <a:ea typeface="+mn-ea"/>
          <a:cs typeface="+mn-cs"/>
        </a:defRPr>
      </a:lvl1pPr>
      <a:lvl2pPr marL="742950" indent="-285750" algn="l" rtl="0" eaLnBrk="1" fontAlgn="base" hangingPunct="1">
        <a:spcBef>
          <a:spcPct val="20000"/>
        </a:spcBef>
        <a:spcAft>
          <a:spcPct val="0"/>
        </a:spcAft>
        <a:buChar char="–"/>
        <a:defRPr sz="1800">
          <a:solidFill>
            <a:srgbClr val="50505A"/>
          </a:solidFill>
          <a:latin typeface="+mn-lt"/>
        </a:defRPr>
      </a:lvl2pPr>
      <a:lvl3pPr marL="1143000" indent="-228600" algn="l" rtl="0" eaLnBrk="1" fontAlgn="base" hangingPunct="1">
        <a:spcBef>
          <a:spcPct val="20000"/>
        </a:spcBef>
        <a:spcAft>
          <a:spcPct val="0"/>
        </a:spcAft>
        <a:buChar char="•"/>
        <a:defRPr sz="1800">
          <a:solidFill>
            <a:srgbClr val="50505A"/>
          </a:solidFill>
          <a:latin typeface="+mn-lt"/>
        </a:defRPr>
      </a:lvl3pPr>
      <a:lvl4pPr marL="1562100" indent="-228600" algn="l" rtl="0" eaLnBrk="1" fontAlgn="base" hangingPunct="1">
        <a:spcBef>
          <a:spcPct val="20000"/>
        </a:spcBef>
        <a:spcAft>
          <a:spcPct val="0"/>
        </a:spcAft>
        <a:buChar char="–"/>
        <a:defRPr sz="1800">
          <a:solidFill>
            <a:srgbClr val="50505A"/>
          </a:solidFill>
          <a:latin typeface="+mn-lt"/>
        </a:defRPr>
      </a:lvl4pPr>
      <a:lvl5pPr marL="1981200" indent="-228600" algn="l" rtl="0" eaLnBrk="1" fontAlgn="base" hangingPunct="1">
        <a:spcBef>
          <a:spcPct val="20000"/>
        </a:spcBef>
        <a:spcAft>
          <a:spcPct val="0"/>
        </a:spcAft>
        <a:buChar char="»"/>
        <a:defRPr sz="1800">
          <a:solidFill>
            <a:srgbClr val="50505A"/>
          </a:solidFill>
          <a:latin typeface="+mn-lt"/>
        </a:defRPr>
      </a:lvl5pPr>
      <a:lvl6pPr marL="2438400" indent="-228600" algn="l" rtl="0" eaLnBrk="1" fontAlgn="base" hangingPunct="1">
        <a:spcBef>
          <a:spcPct val="20000"/>
        </a:spcBef>
        <a:spcAft>
          <a:spcPct val="0"/>
        </a:spcAft>
        <a:buChar char="»"/>
        <a:defRPr sz="1400">
          <a:solidFill>
            <a:schemeClr val="tx2"/>
          </a:solidFill>
          <a:latin typeface="+mn-lt"/>
        </a:defRPr>
      </a:lvl6pPr>
      <a:lvl7pPr marL="2895600" indent="-228600" algn="l" rtl="0" eaLnBrk="1" fontAlgn="base" hangingPunct="1">
        <a:spcBef>
          <a:spcPct val="20000"/>
        </a:spcBef>
        <a:spcAft>
          <a:spcPct val="0"/>
        </a:spcAft>
        <a:buChar char="»"/>
        <a:defRPr sz="1400">
          <a:solidFill>
            <a:schemeClr val="tx2"/>
          </a:solidFill>
          <a:latin typeface="+mn-lt"/>
        </a:defRPr>
      </a:lvl7pPr>
      <a:lvl8pPr marL="3352800" indent="-228600" algn="l" rtl="0" eaLnBrk="1" fontAlgn="base" hangingPunct="1">
        <a:spcBef>
          <a:spcPct val="20000"/>
        </a:spcBef>
        <a:spcAft>
          <a:spcPct val="0"/>
        </a:spcAft>
        <a:buChar char="»"/>
        <a:defRPr sz="1400">
          <a:solidFill>
            <a:schemeClr val="tx2"/>
          </a:solidFill>
          <a:latin typeface="+mn-lt"/>
        </a:defRPr>
      </a:lvl8pPr>
      <a:lvl9pPr marL="3810000" indent="-228600" algn="l" rtl="0" eaLnBrk="1" fontAlgn="base" hangingPunct="1">
        <a:spcBef>
          <a:spcPct val="20000"/>
        </a:spcBef>
        <a:spcAft>
          <a:spcPct val="0"/>
        </a:spcAft>
        <a:buChar char="»"/>
        <a:defRPr sz="1400">
          <a:solidFill>
            <a:schemeClr val="tx2"/>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6.png"/><Relationship Id="rId18" Type="http://schemas.openxmlformats.org/officeDocument/2006/relationships/customXml" Target="../ink/ink9.xm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customXml" Target="../ink/ink6.xml"/><Relationship Id="rId17" Type="http://schemas.openxmlformats.org/officeDocument/2006/relationships/image" Target="../media/image18.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7.png"/><Relationship Id="rId10" Type="http://schemas.openxmlformats.org/officeDocument/2006/relationships/customXml" Target="../ink/ink5.xml"/><Relationship Id="rId19" Type="http://schemas.openxmlformats.org/officeDocument/2006/relationships/image" Target="../media/image19.png"/><Relationship Id="rId4" Type="http://schemas.openxmlformats.org/officeDocument/2006/relationships/customXml" Target="../ink/ink2.xml"/><Relationship Id="rId9" Type="http://schemas.openxmlformats.org/officeDocument/2006/relationships/image" Target="../media/image14.png"/><Relationship Id="rId14" Type="http://schemas.openxmlformats.org/officeDocument/2006/relationships/customXml" Target="../ink/ink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F5788-6E76-412D-BD5F-44AFE5BC744A}"/>
              </a:ext>
            </a:extLst>
          </p:cNvPr>
          <p:cNvSpPr>
            <a:spLocks noGrp="1"/>
          </p:cNvSpPr>
          <p:nvPr>
            <p:ph type="ctrTitle" idx="4294967295"/>
          </p:nvPr>
        </p:nvSpPr>
        <p:spPr>
          <a:xfrm>
            <a:off x="512232" y="914400"/>
            <a:ext cx="10837333" cy="609600"/>
          </a:xfrm>
        </p:spPr>
        <p:txBody>
          <a:bodyPr/>
          <a:lstStyle/>
          <a:p>
            <a:r>
              <a:rPr lang="en-GB" noProof="0" dirty="0"/>
              <a:t>Actuator monitoring in a jet-driven UAV: Results and Lessons</a:t>
            </a:r>
          </a:p>
        </p:txBody>
      </p:sp>
    </p:spTree>
    <p:extLst>
      <p:ext uri="{BB962C8B-B14F-4D97-AF65-F5344CB8AC3E}">
        <p14:creationId xmlns:p14="http://schemas.microsoft.com/office/powerpoint/2010/main" val="242329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fficial_takeoff1395-2845">
            <a:hlinkClick r:id="" action="ppaction://media"/>
            <a:extLst>
              <a:ext uri="{FF2B5EF4-FFF2-40B4-BE49-F238E27FC236}">
                <a16:creationId xmlns:a16="http://schemas.microsoft.com/office/drawing/2014/main" id="{218A2BEE-06E0-1160-1BF7-902ED0A98A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432E4-8080-62D4-B18B-AD9990414372}"/>
            </a:ext>
          </a:extLst>
        </p:cNvPr>
        <p:cNvGrpSpPr/>
        <p:nvPr/>
      </p:nvGrpSpPr>
      <p:grpSpPr>
        <a:xfrm>
          <a:off x="0" y="0"/>
          <a:ext cx="0" cy="0"/>
          <a:chOff x="0" y="0"/>
          <a:chExt cx="0" cy="0"/>
        </a:xfrm>
      </p:grpSpPr>
      <p:pic>
        <p:nvPicPr>
          <p:cNvPr id="3" name="freq_sweep_aileron23948-25474">
            <a:hlinkClick r:id="" action="ppaction://media"/>
            <a:extLst>
              <a:ext uri="{FF2B5EF4-FFF2-40B4-BE49-F238E27FC236}">
                <a16:creationId xmlns:a16="http://schemas.microsoft.com/office/drawing/2014/main" id="{9A4EA9F1-4AAF-0395-716B-CC97E73D71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30421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C634E-BF27-2353-2E9C-08550996760C}"/>
            </a:ext>
          </a:extLst>
        </p:cNvPr>
        <p:cNvGrpSpPr/>
        <p:nvPr/>
      </p:nvGrpSpPr>
      <p:grpSpPr>
        <a:xfrm>
          <a:off x="0" y="0"/>
          <a:ext cx="0" cy="0"/>
          <a:chOff x="0" y="0"/>
          <a:chExt cx="0" cy="0"/>
        </a:xfrm>
      </p:grpSpPr>
      <p:pic>
        <p:nvPicPr>
          <p:cNvPr id="12" name="Picture 11" descr="A graph of a flight&#10;&#10;AI-generated content may be incorrect.">
            <a:extLst>
              <a:ext uri="{FF2B5EF4-FFF2-40B4-BE49-F238E27FC236}">
                <a16:creationId xmlns:a16="http://schemas.microsoft.com/office/drawing/2014/main" id="{240BE6E6-53F5-B67A-21F6-193DF3CC11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9051" y="775889"/>
            <a:ext cx="7313897" cy="5485423"/>
          </a:xfrm>
          <a:prstGeom prst="rect">
            <a:avLst/>
          </a:prstGeom>
        </p:spPr>
      </p:pic>
    </p:spTree>
    <p:extLst>
      <p:ext uri="{BB962C8B-B14F-4D97-AF65-F5344CB8AC3E}">
        <p14:creationId xmlns:p14="http://schemas.microsoft.com/office/powerpoint/2010/main" val="1393694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2733C-70E8-BAA5-6CE4-1659E731BA31}"/>
            </a:ext>
          </a:extLst>
        </p:cNvPr>
        <p:cNvGrpSpPr/>
        <p:nvPr/>
      </p:nvGrpSpPr>
      <p:grpSpPr>
        <a:xfrm>
          <a:off x="0" y="0"/>
          <a:ext cx="0" cy="0"/>
          <a:chOff x="0" y="0"/>
          <a:chExt cx="0" cy="0"/>
        </a:xfrm>
      </p:grpSpPr>
      <p:pic>
        <p:nvPicPr>
          <p:cNvPr id="3" name="Picture 2" descr="A blue lines on a white background&#10;&#10;AI-generated content may be incorrect.">
            <a:extLst>
              <a:ext uri="{FF2B5EF4-FFF2-40B4-BE49-F238E27FC236}">
                <a16:creationId xmlns:a16="http://schemas.microsoft.com/office/drawing/2014/main" id="{35C5712C-2F59-5C34-E763-7E266E5CDB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547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58EBF-9AE7-F42D-CC4D-41BD4E818DE7}"/>
            </a:ext>
          </a:extLst>
        </p:cNvPr>
        <p:cNvGrpSpPr/>
        <p:nvPr/>
      </p:nvGrpSpPr>
      <p:grpSpPr>
        <a:xfrm>
          <a:off x="0" y="0"/>
          <a:ext cx="0" cy="0"/>
          <a:chOff x="0" y="0"/>
          <a:chExt cx="0" cy="0"/>
        </a:xfrm>
      </p:grpSpPr>
      <p:pic>
        <p:nvPicPr>
          <p:cNvPr id="2" name="dg_roll">
            <a:hlinkClick r:id="" action="ppaction://media"/>
            <a:extLst>
              <a:ext uri="{FF2B5EF4-FFF2-40B4-BE49-F238E27FC236}">
                <a16:creationId xmlns:a16="http://schemas.microsoft.com/office/drawing/2014/main" id="{B3A0940F-F6BF-A985-EC3B-B19CFAC8E8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40146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CD305-C5E9-952E-6154-87CCE744FF24}"/>
            </a:ext>
          </a:extLst>
        </p:cNvPr>
        <p:cNvGrpSpPr/>
        <p:nvPr/>
      </p:nvGrpSpPr>
      <p:grpSpPr>
        <a:xfrm>
          <a:off x="0" y="0"/>
          <a:ext cx="0" cy="0"/>
          <a:chOff x="0" y="0"/>
          <a:chExt cx="0" cy="0"/>
        </a:xfrm>
      </p:grpSpPr>
      <p:pic>
        <p:nvPicPr>
          <p:cNvPr id="4" name="Picture 3" descr="A graph of a graph&#10;&#10;AI-generated content may be incorrect.">
            <a:extLst>
              <a:ext uri="{FF2B5EF4-FFF2-40B4-BE49-F238E27FC236}">
                <a16:creationId xmlns:a16="http://schemas.microsoft.com/office/drawing/2014/main" id="{4F7961CD-3743-B175-50C0-B6D99499B6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34435"/>
            <a:ext cx="6096000" cy="4572000"/>
          </a:xfrm>
          <a:prstGeom prst="rect">
            <a:avLst/>
          </a:prstGeom>
        </p:spPr>
      </p:pic>
      <p:pic>
        <p:nvPicPr>
          <p:cNvPr id="6" name="Picture 5" descr="A graph of a graph&#10;&#10;AI-generated content may be incorrect.">
            <a:extLst>
              <a:ext uri="{FF2B5EF4-FFF2-40B4-BE49-F238E27FC236}">
                <a16:creationId xmlns:a16="http://schemas.microsoft.com/office/drawing/2014/main" id="{AEC31F6A-5341-4EF3-CBAB-C5EAFE2B32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234435"/>
            <a:ext cx="6096000" cy="4572000"/>
          </a:xfrm>
          <a:prstGeom prst="rect">
            <a:avLst/>
          </a:prstGeom>
        </p:spPr>
      </p:pic>
    </p:spTree>
    <p:extLst>
      <p:ext uri="{BB962C8B-B14F-4D97-AF65-F5344CB8AC3E}">
        <p14:creationId xmlns:p14="http://schemas.microsoft.com/office/powerpoint/2010/main" val="4090832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8077-713F-135F-EE23-B4C4C59566F9}"/>
            </a:ext>
          </a:extLst>
        </p:cNvPr>
        <p:cNvGrpSpPr/>
        <p:nvPr/>
      </p:nvGrpSpPr>
      <p:grpSpPr>
        <a:xfrm>
          <a:off x="0" y="0"/>
          <a:ext cx="0" cy="0"/>
          <a:chOff x="0" y="0"/>
          <a:chExt cx="0" cy="0"/>
        </a:xfrm>
      </p:grpSpPr>
      <p:pic>
        <p:nvPicPr>
          <p:cNvPr id="5" name="landing">
            <a:hlinkClick r:id="" action="ppaction://media"/>
            <a:extLst>
              <a:ext uri="{FF2B5EF4-FFF2-40B4-BE49-F238E27FC236}">
                <a16:creationId xmlns:a16="http://schemas.microsoft.com/office/drawing/2014/main" id="{AFD4DFC6-0BFC-27E5-4B85-CFA82C0081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55177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F72F7-49D8-1BD5-B78B-9169E2DE3521}"/>
            </a:ext>
          </a:extLst>
        </p:cNvPr>
        <p:cNvGrpSpPr/>
        <p:nvPr/>
      </p:nvGrpSpPr>
      <p:grpSpPr>
        <a:xfrm>
          <a:off x="0" y="0"/>
          <a:ext cx="0" cy="0"/>
          <a:chOff x="0" y="0"/>
          <a:chExt cx="0" cy="0"/>
        </a:xfrm>
      </p:grpSpPr>
      <p:pic>
        <p:nvPicPr>
          <p:cNvPr id="3" name="Picture 2" descr="A graph of a flight line&#10;&#10;AI-generated content may be incorrect.">
            <a:extLst>
              <a:ext uri="{FF2B5EF4-FFF2-40B4-BE49-F238E27FC236}">
                <a16:creationId xmlns:a16="http://schemas.microsoft.com/office/drawing/2014/main" id="{CC507344-ACA3-323F-7BA8-83C9FB1CE1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7957" y="804125"/>
            <a:ext cx="7356085" cy="5517064"/>
          </a:xfrm>
          <a:prstGeom prst="rect">
            <a:avLst/>
          </a:prstGeom>
        </p:spPr>
      </p:pic>
    </p:spTree>
    <p:extLst>
      <p:ext uri="{BB962C8B-B14F-4D97-AF65-F5344CB8AC3E}">
        <p14:creationId xmlns:p14="http://schemas.microsoft.com/office/powerpoint/2010/main" val="3291740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626AC-9E73-D73D-338E-F1D4A2E94D32}"/>
            </a:ext>
          </a:extLst>
        </p:cNvPr>
        <p:cNvGrpSpPr/>
        <p:nvPr/>
      </p:nvGrpSpPr>
      <p:grpSpPr>
        <a:xfrm>
          <a:off x="0" y="0"/>
          <a:ext cx="0" cy="0"/>
          <a:chOff x="0" y="0"/>
          <a:chExt cx="0" cy="0"/>
        </a:xfrm>
      </p:grpSpPr>
      <p:pic>
        <p:nvPicPr>
          <p:cNvPr id="6" name="Picture 5" descr="A graph of a flight level&#10;&#10;AI-generated content may be incorrect.">
            <a:extLst>
              <a:ext uri="{FF2B5EF4-FFF2-40B4-BE49-F238E27FC236}">
                <a16:creationId xmlns:a16="http://schemas.microsoft.com/office/drawing/2014/main" id="{12489383-36BE-B53B-0675-A03BEDCC28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4038" y="791620"/>
            <a:ext cx="7323923" cy="5492943"/>
          </a:xfrm>
          <a:prstGeom prst="rect">
            <a:avLst/>
          </a:prstGeom>
        </p:spPr>
      </p:pic>
    </p:spTree>
    <p:extLst>
      <p:ext uri="{BB962C8B-B14F-4D97-AF65-F5344CB8AC3E}">
        <p14:creationId xmlns:p14="http://schemas.microsoft.com/office/powerpoint/2010/main" val="208043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1E3FB-1F4B-0205-765F-179A9AA0AA48}"/>
            </a:ext>
          </a:extLst>
        </p:cNvPr>
        <p:cNvGrpSpPr/>
        <p:nvPr/>
      </p:nvGrpSpPr>
      <p:grpSpPr>
        <a:xfrm>
          <a:off x="0" y="0"/>
          <a:ext cx="0" cy="0"/>
          <a:chOff x="0" y="0"/>
          <a:chExt cx="0" cy="0"/>
        </a:xfrm>
      </p:grpSpPr>
      <p:sp>
        <p:nvSpPr>
          <p:cNvPr id="7" name="Content Placeholder 1">
            <a:extLst>
              <a:ext uri="{FF2B5EF4-FFF2-40B4-BE49-F238E27FC236}">
                <a16:creationId xmlns:a16="http://schemas.microsoft.com/office/drawing/2014/main" id="{223F2E56-A2DF-9F67-658C-0EE2F95FE4E8}"/>
              </a:ext>
            </a:extLst>
          </p:cNvPr>
          <p:cNvSpPr>
            <a:spLocks noGrp="1"/>
          </p:cNvSpPr>
          <p:nvPr>
            <p:ph idx="1"/>
          </p:nvPr>
        </p:nvSpPr>
        <p:spPr>
          <a:xfrm>
            <a:off x="677334" y="702365"/>
            <a:ext cx="10837333" cy="5469835"/>
          </a:xfrm>
        </p:spPr>
        <p:txBody>
          <a:bodyPr/>
          <a:lstStyle/>
          <a:p>
            <a:pPr>
              <a:lnSpc>
                <a:spcPct val="150000"/>
              </a:lnSpc>
            </a:pPr>
            <a:r>
              <a:rPr lang="en-US" dirty="0"/>
              <a:t>System layout</a:t>
            </a:r>
          </a:p>
          <a:p>
            <a:pPr>
              <a:lnSpc>
                <a:spcPct val="150000"/>
              </a:lnSpc>
            </a:pPr>
            <a:r>
              <a:rPr lang="en-US" dirty="0"/>
              <a:t>Flight segments</a:t>
            </a:r>
          </a:p>
          <a:p>
            <a:pPr>
              <a:lnSpc>
                <a:spcPct val="150000"/>
              </a:lnSpc>
            </a:pPr>
            <a:r>
              <a:rPr lang="en-US" b="1" dirty="0"/>
              <a:t>Takeaways</a:t>
            </a:r>
          </a:p>
        </p:txBody>
      </p:sp>
    </p:spTree>
    <p:extLst>
      <p:ext uri="{BB962C8B-B14F-4D97-AF65-F5344CB8AC3E}">
        <p14:creationId xmlns:p14="http://schemas.microsoft.com/office/powerpoint/2010/main" val="1519201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62E434A1-69F7-32D6-47EF-F70CE9F66E97}"/>
              </a:ext>
            </a:extLst>
          </p:cNvPr>
          <p:cNvSpPr>
            <a:spLocks noGrp="1"/>
          </p:cNvSpPr>
          <p:nvPr>
            <p:ph idx="1"/>
          </p:nvPr>
        </p:nvSpPr>
        <p:spPr>
          <a:xfrm>
            <a:off x="677334" y="702365"/>
            <a:ext cx="10837333" cy="5469835"/>
          </a:xfrm>
        </p:spPr>
        <p:txBody>
          <a:bodyPr/>
          <a:lstStyle/>
          <a:p>
            <a:pPr>
              <a:lnSpc>
                <a:spcPct val="150000"/>
              </a:lnSpc>
            </a:pPr>
            <a:r>
              <a:rPr lang="en-US" dirty="0"/>
              <a:t>System layout</a:t>
            </a:r>
          </a:p>
          <a:p>
            <a:pPr>
              <a:lnSpc>
                <a:spcPct val="150000"/>
              </a:lnSpc>
            </a:pPr>
            <a:r>
              <a:rPr lang="en-US" dirty="0"/>
              <a:t>Flight segments</a:t>
            </a:r>
          </a:p>
          <a:p>
            <a:pPr>
              <a:lnSpc>
                <a:spcPct val="150000"/>
              </a:lnSpc>
            </a:pPr>
            <a:r>
              <a:rPr lang="en-US" dirty="0"/>
              <a:t>Take aways</a:t>
            </a:r>
          </a:p>
        </p:txBody>
      </p:sp>
    </p:spTree>
    <p:extLst>
      <p:ext uri="{BB962C8B-B14F-4D97-AF65-F5344CB8AC3E}">
        <p14:creationId xmlns:p14="http://schemas.microsoft.com/office/powerpoint/2010/main" val="3797981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4DDB2-80A8-A95E-9B3D-D6D37C82FB5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CF62A9C-C2FE-42B1-71F5-10673168A29F}"/>
              </a:ext>
            </a:extLst>
          </p:cNvPr>
          <p:cNvSpPr>
            <a:spLocks noGrp="1"/>
          </p:cNvSpPr>
          <p:nvPr>
            <p:ph type="title"/>
          </p:nvPr>
        </p:nvSpPr>
        <p:spPr>
          <a:xfrm>
            <a:off x="677334" y="914400"/>
            <a:ext cx="10837333" cy="609600"/>
          </a:xfrm>
        </p:spPr>
        <p:txBody>
          <a:bodyPr/>
          <a:lstStyle/>
          <a:p>
            <a:r>
              <a:rPr lang="en-US" dirty="0"/>
              <a:t>Takeaways – actuator monitoring system</a:t>
            </a:r>
          </a:p>
        </p:txBody>
      </p:sp>
      <p:sp>
        <p:nvSpPr>
          <p:cNvPr id="9" name="Content Placeholder 2">
            <a:extLst>
              <a:ext uri="{FF2B5EF4-FFF2-40B4-BE49-F238E27FC236}">
                <a16:creationId xmlns:a16="http://schemas.microsoft.com/office/drawing/2014/main" id="{A8A7FCD7-A76D-BBC6-52F4-A3BEAA8A5625}"/>
              </a:ext>
            </a:extLst>
          </p:cNvPr>
          <p:cNvSpPr>
            <a:spLocks noGrp="1"/>
          </p:cNvSpPr>
          <p:nvPr>
            <p:ph sz="half" idx="1"/>
          </p:nvPr>
        </p:nvSpPr>
        <p:spPr>
          <a:xfrm>
            <a:off x="677333" y="1828800"/>
            <a:ext cx="10836613" cy="4343400"/>
          </a:xfrm>
        </p:spPr>
        <p:txBody>
          <a:bodyPr/>
          <a:lstStyle/>
          <a:p>
            <a:pPr>
              <a:lnSpc>
                <a:spcPct val="200000"/>
              </a:lnSpc>
            </a:pPr>
            <a:r>
              <a:rPr lang="en-US" dirty="0"/>
              <a:t>Retrofitting sensitive systems with small parts needs a care and good design</a:t>
            </a:r>
          </a:p>
          <a:p>
            <a:pPr>
              <a:lnSpc>
                <a:spcPct val="200000"/>
              </a:lnSpc>
            </a:pPr>
            <a:r>
              <a:rPr lang="en-US" dirty="0"/>
              <a:t>A scalable and reusable solution is not always the best choice</a:t>
            </a:r>
          </a:p>
          <a:p>
            <a:pPr>
              <a:lnSpc>
                <a:spcPct val="200000"/>
              </a:lnSpc>
            </a:pPr>
            <a:r>
              <a:rPr lang="en-US" dirty="0"/>
              <a:t>Servo and control surface deflections are not what you think – unless you measure</a:t>
            </a:r>
          </a:p>
          <a:p>
            <a:pPr>
              <a:lnSpc>
                <a:spcPct val="200000"/>
              </a:lnSpc>
            </a:pPr>
            <a:r>
              <a:rPr lang="en-US" dirty="0"/>
              <a:t>Magnets do not like heat</a:t>
            </a:r>
          </a:p>
          <a:p>
            <a:pPr>
              <a:lnSpc>
                <a:spcPct val="150000"/>
              </a:lnSpc>
            </a:pPr>
            <a:endParaRPr lang="en-US" dirty="0"/>
          </a:p>
          <a:p>
            <a:endParaRPr lang="en-US" dirty="0"/>
          </a:p>
          <a:p>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204A8FA-354E-8621-EAA6-4022A97E0562}"/>
                  </a:ext>
                </a:extLst>
              </p14:cNvPr>
              <p14:cNvContentPartPr/>
              <p14:nvPr/>
            </p14:nvContentPartPr>
            <p14:xfrm>
              <a:off x="2855797" y="1762315"/>
              <a:ext cx="360" cy="360"/>
            </p14:xfrm>
          </p:contentPart>
        </mc:Choice>
        <mc:Fallback xmlns="">
          <p:pic>
            <p:nvPicPr>
              <p:cNvPr id="2" name="Ink 1">
                <a:extLst>
                  <a:ext uri="{FF2B5EF4-FFF2-40B4-BE49-F238E27FC236}">
                    <a16:creationId xmlns:a16="http://schemas.microsoft.com/office/drawing/2014/main" id="{F204A8FA-354E-8621-EAA6-4022A97E0562}"/>
                  </a:ext>
                </a:extLst>
              </p:cNvPr>
              <p:cNvPicPr/>
              <p:nvPr/>
            </p:nvPicPr>
            <p:blipFill>
              <a:blip r:embed="rId4"/>
              <a:stretch>
                <a:fillRect/>
              </a:stretch>
            </p:blipFill>
            <p:spPr>
              <a:xfrm>
                <a:off x="2849677" y="1756195"/>
                <a:ext cx="12600" cy="12600"/>
              </a:xfrm>
              <a:prstGeom prst="rect">
                <a:avLst/>
              </a:prstGeom>
            </p:spPr>
          </p:pic>
        </mc:Fallback>
      </mc:AlternateContent>
    </p:spTree>
    <p:extLst>
      <p:ext uri="{BB962C8B-B14F-4D97-AF65-F5344CB8AC3E}">
        <p14:creationId xmlns:p14="http://schemas.microsoft.com/office/powerpoint/2010/main" val="31022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E8716-4DB4-29CD-D225-4B31E909DE54}"/>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131CAC22-5287-58BB-3B91-31577170CFD1}"/>
              </a:ext>
            </a:extLst>
          </p:cNvPr>
          <p:cNvSpPr>
            <a:spLocks noGrp="1"/>
          </p:cNvSpPr>
          <p:nvPr>
            <p:ph type="title"/>
          </p:nvPr>
        </p:nvSpPr>
        <p:spPr>
          <a:xfrm>
            <a:off x="677334" y="914400"/>
            <a:ext cx="10837333" cy="609600"/>
          </a:xfrm>
        </p:spPr>
        <p:txBody>
          <a:bodyPr/>
          <a:lstStyle/>
          <a:p>
            <a:r>
              <a:rPr lang="en-US" dirty="0"/>
              <a:t>Takeaways – flight testing</a:t>
            </a:r>
          </a:p>
        </p:txBody>
      </p:sp>
      <p:sp>
        <p:nvSpPr>
          <p:cNvPr id="9" name="Content Placeholder 2">
            <a:extLst>
              <a:ext uri="{FF2B5EF4-FFF2-40B4-BE49-F238E27FC236}">
                <a16:creationId xmlns:a16="http://schemas.microsoft.com/office/drawing/2014/main" id="{67C99019-C673-CB29-D470-8E6D03FAF63F}"/>
              </a:ext>
            </a:extLst>
          </p:cNvPr>
          <p:cNvSpPr>
            <a:spLocks noGrp="1"/>
          </p:cNvSpPr>
          <p:nvPr>
            <p:ph sz="half" idx="1"/>
          </p:nvPr>
        </p:nvSpPr>
        <p:spPr>
          <a:xfrm>
            <a:off x="677333" y="1828800"/>
            <a:ext cx="10836613" cy="4343400"/>
          </a:xfrm>
        </p:spPr>
        <p:txBody>
          <a:bodyPr/>
          <a:lstStyle/>
          <a:p>
            <a:pPr>
              <a:lnSpc>
                <a:spcPct val="200000"/>
              </a:lnSpc>
            </a:pPr>
            <a:r>
              <a:rPr lang="en-US" dirty="0"/>
              <a:t>Fast feedback with high data rate and adjustable visualization</a:t>
            </a:r>
          </a:p>
          <a:p>
            <a:pPr>
              <a:lnSpc>
                <a:spcPct val="200000"/>
              </a:lnSpc>
            </a:pPr>
            <a:r>
              <a:rPr lang="en-US" dirty="0"/>
              <a:t>Continuous learning and adaptation</a:t>
            </a:r>
          </a:p>
          <a:p>
            <a:pPr>
              <a:lnSpc>
                <a:spcPct val="200000"/>
              </a:lnSpc>
            </a:pPr>
            <a:r>
              <a:rPr lang="en-US" dirty="0"/>
              <a:t>Maintain a proper flight diary</a:t>
            </a:r>
          </a:p>
          <a:p>
            <a:pPr>
              <a:lnSpc>
                <a:spcPct val="200000"/>
              </a:lnSpc>
            </a:pPr>
            <a:r>
              <a:rPr lang="en-US" dirty="0"/>
              <a:t>Maintain a small gap between a flight and it’s data analysis effort</a:t>
            </a:r>
          </a:p>
          <a:p>
            <a:pPr>
              <a:lnSpc>
                <a:spcPct val="200000"/>
              </a:lnSpc>
            </a:pPr>
            <a:r>
              <a:rPr lang="en-US" dirty="0"/>
              <a:t>Automatization in data processing and analysis</a:t>
            </a:r>
          </a:p>
          <a:p>
            <a:endParaRPr lang="en-US" dirty="0"/>
          </a:p>
          <a:p>
            <a:endParaRPr lang="en-US" dirty="0"/>
          </a:p>
          <a:p>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13F514E-9E68-1B7C-7567-017D00497FCA}"/>
                  </a:ext>
                </a:extLst>
              </p14:cNvPr>
              <p14:cNvContentPartPr/>
              <p14:nvPr/>
            </p14:nvContentPartPr>
            <p14:xfrm>
              <a:off x="2855797" y="1762315"/>
              <a:ext cx="360" cy="360"/>
            </p14:xfrm>
          </p:contentPart>
        </mc:Choice>
        <mc:Fallback xmlns="">
          <p:pic>
            <p:nvPicPr>
              <p:cNvPr id="2" name="Ink 1">
                <a:extLst>
                  <a:ext uri="{FF2B5EF4-FFF2-40B4-BE49-F238E27FC236}">
                    <a16:creationId xmlns:a16="http://schemas.microsoft.com/office/drawing/2014/main" id="{713F514E-9E68-1B7C-7567-017D00497FCA}"/>
                  </a:ext>
                </a:extLst>
              </p:cNvPr>
              <p:cNvPicPr/>
              <p:nvPr/>
            </p:nvPicPr>
            <p:blipFill>
              <a:blip r:embed="rId4"/>
              <a:stretch>
                <a:fillRect/>
              </a:stretch>
            </p:blipFill>
            <p:spPr>
              <a:xfrm>
                <a:off x="2849677" y="1756195"/>
                <a:ext cx="12600" cy="12600"/>
              </a:xfrm>
              <a:prstGeom prst="rect">
                <a:avLst/>
              </a:prstGeom>
            </p:spPr>
          </p:pic>
        </mc:Fallback>
      </mc:AlternateContent>
    </p:spTree>
    <p:extLst>
      <p:ext uri="{BB962C8B-B14F-4D97-AF65-F5344CB8AC3E}">
        <p14:creationId xmlns:p14="http://schemas.microsoft.com/office/powerpoint/2010/main" val="95434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9AB07-B1F6-2712-987B-DC603F557170}"/>
            </a:ext>
          </a:extLst>
        </p:cNvPr>
        <p:cNvGrpSpPr/>
        <p:nvPr/>
      </p:nvGrpSpPr>
      <p:grpSpPr>
        <a:xfrm>
          <a:off x="0" y="0"/>
          <a:ext cx="0" cy="0"/>
          <a:chOff x="0" y="0"/>
          <a:chExt cx="0" cy="0"/>
        </a:xfrm>
      </p:grpSpPr>
    </p:spTree>
    <p:extLst>
      <p:ext uri="{BB962C8B-B14F-4D97-AF65-F5344CB8AC3E}">
        <p14:creationId xmlns:p14="http://schemas.microsoft.com/office/powerpoint/2010/main" val="3249146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AB866-5B16-8E7A-E4CC-784F287CA20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5AE81ED-9682-2B2D-FD2A-AA4907E9C121}"/>
              </a:ext>
            </a:extLst>
          </p:cNvPr>
          <p:cNvSpPr>
            <a:spLocks noGrp="1"/>
          </p:cNvSpPr>
          <p:nvPr>
            <p:ph type="title"/>
          </p:nvPr>
        </p:nvSpPr>
        <p:spPr>
          <a:xfrm>
            <a:off x="677334" y="914400"/>
            <a:ext cx="10837333" cy="609600"/>
          </a:xfrm>
        </p:spPr>
        <p:txBody>
          <a:bodyPr/>
          <a:lstStyle/>
          <a:p>
            <a:r>
              <a:rPr lang="en-US" dirty="0"/>
              <a:t>Sources</a:t>
            </a:r>
          </a:p>
        </p:txBody>
      </p:sp>
      <p:sp>
        <p:nvSpPr>
          <p:cNvPr id="9" name="Content Placeholder 2">
            <a:extLst>
              <a:ext uri="{FF2B5EF4-FFF2-40B4-BE49-F238E27FC236}">
                <a16:creationId xmlns:a16="http://schemas.microsoft.com/office/drawing/2014/main" id="{876C33B5-4728-6ADA-2138-EE3F6F9C30BF}"/>
              </a:ext>
            </a:extLst>
          </p:cNvPr>
          <p:cNvSpPr>
            <a:spLocks noGrp="1"/>
          </p:cNvSpPr>
          <p:nvPr>
            <p:ph sz="half" idx="1"/>
          </p:nvPr>
        </p:nvSpPr>
        <p:spPr>
          <a:xfrm>
            <a:off x="677333" y="1828800"/>
            <a:ext cx="10836613" cy="4343400"/>
          </a:xfrm>
        </p:spPr>
        <p:txBody>
          <a:bodyPr/>
          <a:lstStyle/>
          <a:p>
            <a:pPr marL="0" indent="0">
              <a:buNone/>
            </a:pPr>
            <a:endParaRPr lang="en-US" dirty="0"/>
          </a:p>
          <a:p>
            <a:r>
              <a:rPr lang="en-US" dirty="0"/>
              <a:t>Picture of the DG-800 S: 5-th UAV Flight Test Convention, courtesy from DLR.</a:t>
            </a:r>
          </a:p>
          <a:p>
            <a:r>
              <a:rPr lang="en-US" dirty="0"/>
              <a:t>Flight videos: 5-th UAV Flight Test Convention, courtesy from DLR.</a:t>
            </a:r>
          </a:p>
          <a:p>
            <a:r>
              <a:rPr lang="en-US" dirty="0"/>
              <a:t>Flight data: TUM, LLS</a:t>
            </a:r>
          </a:p>
          <a:p>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9DC7C38-B263-0598-256D-E591489064B0}"/>
                  </a:ext>
                </a:extLst>
              </p14:cNvPr>
              <p14:cNvContentPartPr/>
              <p14:nvPr/>
            </p14:nvContentPartPr>
            <p14:xfrm>
              <a:off x="2855797" y="1762315"/>
              <a:ext cx="360" cy="360"/>
            </p14:xfrm>
          </p:contentPart>
        </mc:Choice>
        <mc:Fallback xmlns="">
          <p:pic>
            <p:nvPicPr>
              <p:cNvPr id="2" name="Ink 1">
                <a:extLst>
                  <a:ext uri="{FF2B5EF4-FFF2-40B4-BE49-F238E27FC236}">
                    <a16:creationId xmlns:a16="http://schemas.microsoft.com/office/drawing/2014/main" id="{49DC7C38-B263-0598-256D-E591489064B0}"/>
                  </a:ext>
                </a:extLst>
              </p:cNvPr>
              <p:cNvPicPr/>
              <p:nvPr/>
            </p:nvPicPr>
            <p:blipFill>
              <a:blip r:embed="rId4"/>
              <a:stretch>
                <a:fillRect/>
              </a:stretch>
            </p:blipFill>
            <p:spPr>
              <a:xfrm>
                <a:off x="2849677" y="1756195"/>
                <a:ext cx="12600" cy="12600"/>
              </a:xfrm>
              <a:prstGeom prst="rect">
                <a:avLst/>
              </a:prstGeom>
            </p:spPr>
          </p:pic>
        </mc:Fallback>
      </mc:AlternateContent>
    </p:spTree>
    <p:extLst>
      <p:ext uri="{BB962C8B-B14F-4D97-AF65-F5344CB8AC3E}">
        <p14:creationId xmlns:p14="http://schemas.microsoft.com/office/powerpoint/2010/main" val="1090905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774826" y="1570039"/>
            <a:ext cx="4105275" cy="4365625"/>
          </a:xfrm>
          <a:prstGeom prst="rect">
            <a:avLst/>
          </a:prstGeom>
          <a:noFill/>
          <a:ln w="9525">
            <a:noFill/>
            <a:miter lim="800000"/>
            <a:headEnd/>
            <a:tailEnd/>
          </a:ln>
          <a:effectLst/>
        </p:spPr>
        <p:txBody>
          <a:bodyPr/>
          <a:lstStyle/>
          <a:p>
            <a:pPr algn="just">
              <a:spcBef>
                <a:spcPct val="50000"/>
              </a:spcBef>
            </a:pPr>
            <a:r>
              <a:rPr lang="en-GB" sz="1200" i="1" noProof="0" dirty="0"/>
              <a:t>This document and all information contained herein is the sole property of the Institute of Aircraft Design, </a:t>
            </a:r>
            <a:r>
              <a:rPr lang="en-GB" sz="1200" i="1" noProof="0" dirty="0" err="1"/>
              <a:t>Technische</a:t>
            </a:r>
            <a:r>
              <a:rPr lang="en-GB" sz="1200" i="1" noProof="0" dirty="0"/>
              <a:t> </a:t>
            </a:r>
            <a:r>
              <a:rPr lang="en-GB" sz="1200" i="1" noProof="0" dirty="0" err="1"/>
              <a:t>Universitaet</a:t>
            </a:r>
            <a:r>
              <a:rPr lang="en-GB" sz="1200" i="1" noProof="0" dirty="0"/>
              <a:t> Muenchen. No intellectual property rights are granted by the delivery of this document or the disclosure of its content. This document shall not be reproduced or disclosed to a third party without the expressed written consent of the Institute of Aircraft Design, </a:t>
            </a:r>
            <a:r>
              <a:rPr lang="en-GB" sz="1200" i="1" noProof="0" dirty="0" err="1"/>
              <a:t>Technische</a:t>
            </a:r>
            <a:r>
              <a:rPr lang="en-GB" sz="1200" i="1" noProof="0" dirty="0"/>
              <a:t> </a:t>
            </a:r>
            <a:r>
              <a:rPr lang="en-GB" sz="1200" i="1" noProof="0" dirty="0" err="1"/>
              <a:t>Universitaet</a:t>
            </a:r>
            <a:r>
              <a:rPr lang="en-GB" sz="1200" i="1" noProof="0" dirty="0"/>
              <a:t> Muenchen. This document and its content shall not be used for any purpose other than that for which it is supplied.</a:t>
            </a:r>
          </a:p>
          <a:p>
            <a:pPr algn="just"/>
            <a:endParaRPr lang="en-GB" sz="1200" i="1" noProof="0" dirty="0"/>
          </a:p>
          <a:p>
            <a:pPr algn="just"/>
            <a:r>
              <a:rPr lang="en-GB" sz="1200" i="1" noProof="0" dirty="0"/>
              <a:t>The statements made herein do not constitute an offer. They are based on the mentioned assumptions  and are expressed in good faith. Where the supporting grounds for these statements are not shown, the Institute of Aircraft Design, </a:t>
            </a:r>
            <a:r>
              <a:rPr lang="en-GB" sz="1200" i="1" noProof="0" dirty="0" err="1"/>
              <a:t>Technische</a:t>
            </a:r>
            <a:r>
              <a:rPr lang="en-GB" sz="1200" i="1" noProof="0" dirty="0"/>
              <a:t> </a:t>
            </a:r>
            <a:r>
              <a:rPr lang="en-GB" sz="1200" i="1" noProof="0" dirty="0" err="1"/>
              <a:t>Universitaet</a:t>
            </a:r>
            <a:r>
              <a:rPr lang="en-GB" sz="1200" i="1" noProof="0" dirty="0"/>
              <a:t> Muenchen</a:t>
            </a:r>
            <a:r>
              <a:rPr lang="en-GB" sz="1200" noProof="0" dirty="0"/>
              <a:t> </a:t>
            </a:r>
            <a:r>
              <a:rPr lang="en-GB" sz="1200" i="1" noProof="0" dirty="0"/>
              <a:t>will be pleased to explain the basis thereof.</a:t>
            </a:r>
          </a:p>
        </p:txBody>
      </p:sp>
      <p:sp>
        <p:nvSpPr>
          <p:cNvPr id="28675" name="Text Box 3"/>
          <p:cNvSpPr txBox="1">
            <a:spLocks noChangeArrowheads="1"/>
          </p:cNvSpPr>
          <p:nvPr/>
        </p:nvSpPr>
        <p:spPr bwMode="auto">
          <a:xfrm>
            <a:off x="6275388" y="1570039"/>
            <a:ext cx="4140200" cy="4365625"/>
          </a:xfrm>
          <a:prstGeom prst="rect">
            <a:avLst/>
          </a:prstGeom>
          <a:noFill/>
          <a:ln w="9525">
            <a:noFill/>
            <a:miter lim="800000"/>
            <a:headEnd/>
            <a:tailEnd/>
          </a:ln>
          <a:effectLst/>
        </p:spPr>
        <p:txBody>
          <a:bodyPr/>
          <a:lstStyle/>
          <a:p>
            <a:pPr algn="just">
              <a:spcBef>
                <a:spcPct val="50000"/>
              </a:spcBef>
            </a:pPr>
            <a:r>
              <a:rPr lang="en-GB" sz="1200" i="1" noProof="0" dirty="0"/>
              <a:t>Dieses </a:t>
            </a:r>
            <a:r>
              <a:rPr lang="en-GB" sz="1200" i="1" noProof="0" dirty="0" err="1"/>
              <a:t>Dokument</a:t>
            </a:r>
            <a:r>
              <a:rPr lang="en-GB" sz="1200" i="1" noProof="0" dirty="0"/>
              <a:t> und alle </a:t>
            </a:r>
            <a:r>
              <a:rPr lang="en-GB" sz="1200" i="1" noProof="0" dirty="0" err="1"/>
              <a:t>darin</a:t>
            </a:r>
            <a:r>
              <a:rPr lang="en-GB" sz="1200" i="1" noProof="0" dirty="0"/>
              <a:t> </a:t>
            </a:r>
            <a:r>
              <a:rPr lang="en-GB" sz="1200" i="1" noProof="0" dirty="0" err="1"/>
              <a:t>enthaltenen</a:t>
            </a:r>
            <a:r>
              <a:rPr lang="en-GB" sz="1200" i="1" noProof="0" dirty="0"/>
              <a:t> </a:t>
            </a:r>
            <a:r>
              <a:rPr lang="en-GB" sz="1200" i="1" noProof="0" dirty="0" err="1"/>
              <a:t>Informationen</a:t>
            </a:r>
            <a:r>
              <a:rPr lang="en-GB" sz="1200" i="1" noProof="0" dirty="0"/>
              <a:t> </a:t>
            </a:r>
            <a:r>
              <a:rPr lang="en-GB" sz="1200" i="1" noProof="0" dirty="0" err="1"/>
              <a:t>sind</a:t>
            </a:r>
            <a:r>
              <a:rPr lang="en-GB" sz="1200" i="1" noProof="0" dirty="0"/>
              <a:t> das </a:t>
            </a:r>
            <a:r>
              <a:rPr lang="en-GB" sz="1200" i="1" noProof="0" dirty="0" err="1"/>
              <a:t>alleinige</a:t>
            </a:r>
            <a:r>
              <a:rPr lang="en-GB" sz="1200" i="1" noProof="0" dirty="0"/>
              <a:t> </a:t>
            </a:r>
            <a:r>
              <a:rPr lang="en-GB" sz="1200" i="1" noProof="0" dirty="0" err="1"/>
              <a:t>Eigentum</a:t>
            </a:r>
            <a:r>
              <a:rPr lang="en-GB" sz="1200" i="1" noProof="0" dirty="0"/>
              <a:t> des </a:t>
            </a:r>
            <a:r>
              <a:rPr lang="en-GB" sz="1200" i="1" noProof="0" dirty="0" err="1"/>
              <a:t>Lehrstuhls</a:t>
            </a:r>
            <a:r>
              <a:rPr lang="en-GB" sz="1200" i="1" noProof="0" dirty="0"/>
              <a:t> für </a:t>
            </a:r>
            <a:r>
              <a:rPr lang="en-GB" sz="1200" i="1" noProof="0" dirty="0" err="1"/>
              <a:t>Luftfahrtsysteme</a:t>
            </a:r>
            <a:r>
              <a:rPr lang="en-GB" sz="1200" i="1" noProof="0" dirty="0"/>
              <a:t> der </a:t>
            </a:r>
            <a:r>
              <a:rPr lang="en-GB" sz="1200" i="1" noProof="0" dirty="0" err="1"/>
              <a:t>Technischen</a:t>
            </a:r>
            <a:r>
              <a:rPr lang="en-GB" sz="1200" i="1" noProof="0" dirty="0"/>
              <a:t> Universität München. Die </a:t>
            </a:r>
            <a:r>
              <a:rPr lang="en-GB" sz="1200" i="1" noProof="0" dirty="0" err="1"/>
              <a:t>Zustellung</a:t>
            </a:r>
            <a:r>
              <a:rPr lang="en-GB" sz="1200" i="1" noProof="0" dirty="0"/>
              <a:t> dieses </a:t>
            </a:r>
            <a:r>
              <a:rPr lang="en-GB" sz="1200" i="1" noProof="0" dirty="0" err="1"/>
              <a:t>Dokumentes</a:t>
            </a:r>
            <a:r>
              <a:rPr lang="en-GB" sz="1200" i="1" noProof="0" dirty="0"/>
              <a:t> </a:t>
            </a:r>
            <a:r>
              <a:rPr lang="en-GB" sz="1200" i="1" noProof="0" dirty="0" err="1"/>
              <a:t>oder</a:t>
            </a:r>
            <a:r>
              <a:rPr lang="en-GB" sz="1200" i="1" noProof="0" dirty="0"/>
              <a:t> die </a:t>
            </a:r>
            <a:r>
              <a:rPr lang="en-GB" sz="1200" i="1" noProof="0" dirty="0" err="1"/>
              <a:t>Offenlegung</a:t>
            </a:r>
            <a:r>
              <a:rPr lang="en-GB" sz="1200" i="1" noProof="0" dirty="0"/>
              <a:t> seines </a:t>
            </a:r>
            <a:r>
              <a:rPr lang="en-GB" sz="1200" i="1" noProof="0" dirty="0" err="1"/>
              <a:t>Inhalts</a:t>
            </a:r>
            <a:r>
              <a:rPr lang="en-GB" sz="1200" i="1" noProof="0" dirty="0"/>
              <a:t> </a:t>
            </a:r>
            <a:r>
              <a:rPr lang="en-GB" sz="1200" i="1" noProof="0" dirty="0" err="1"/>
              <a:t>begründen</a:t>
            </a:r>
            <a:r>
              <a:rPr lang="en-GB" sz="1200" i="1" noProof="0" dirty="0"/>
              <a:t> </a:t>
            </a:r>
            <a:r>
              <a:rPr lang="en-GB" sz="1200" i="1" noProof="0" dirty="0" err="1"/>
              <a:t>keine</a:t>
            </a:r>
            <a:r>
              <a:rPr lang="en-GB" sz="1200" i="1" noProof="0" dirty="0"/>
              <a:t> Rechte am </a:t>
            </a:r>
            <a:r>
              <a:rPr lang="en-GB" sz="1200" i="1" noProof="0" dirty="0" err="1"/>
              <a:t>geistigen</a:t>
            </a:r>
            <a:r>
              <a:rPr lang="en-GB" sz="1200" i="1" noProof="0" dirty="0"/>
              <a:t> </a:t>
            </a:r>
            <a:r>
              <a:rPr lang="en-GB" sz="1200" i="1" noProof="0" dirty="0" err="1"/>
              <a:t>Eigentum</a:t>
            </a:r>
            <a:r>
              <a:rPr lang="en-GB" sz="1200" i="1" noProof="0" dirty="0"/>
              <a:t>. Dieses </a:t>
            </a:r>
            <a:r>
              <a:rPr lang="en-GB" sz="1200" i="1" noProof="0" dirty="0" err="1"/>
              <a:t>Dokument</a:t>
            </a:r>
            <a:r>
              <a:rPr lang="en-GB" sz="1200" i="1" noProof="0" dirty="0"/>
              <a:t> </a:t>
            </a:r>
            <a:r>
              <a:rPr lang="en-GB" sz="1200" i="1" noProof="0" dirty="0" err="1"/>
              <a:t>darf</a:t>
            </a:r>
            <a:r>
              <a:rPr lang="en-GB" sz="1200" i="1" noProof="0" dirty="0"/>
              <a:t> </a:t>
            </a:r>
            <a:r>
              <a:rPr lang="en-GB" sz="1200" i="1" noProof="0" dirty="0" err="1"/>
              <a:t>ohne</a:t>
            </a:r>
            <a:r>
              <a:rPr lang="en-GB" sz="1200" i="1" noProof="0" dirty="0"/>
              <a:t> die </a:t>
            </a:r>
            <a:r>
              <a:rPr lang="en-GB" sz="1200" i="1" noProof="0" dirty="0" err="1"/>
              <a:t>ausdrückliche</a:t>
            </a:r>
            <a:r>
              <a:rPr lang="en-GB" sz="1200" i="1" noProof="0" dirty="0"/>
              <a:t> </a:t>
            </a:r>
            <a:r>
              <a:rPr lang="en-GB" sz="1200" i="1" noProof="0" dirty="0" err="1"/>
              <a:t>schriftliche</a:t>
            </a:r>
            <a:r>
              <a:rPr lang="en-GB" sz="1200" i="1" noProof="0" dirty="0"/>
              <a:t> </a:t>
            </a:r>
            <a:r>
              <a:rPr lang="en-GB" sz="1200" i="1" noProof="0" dirty="0" err="1"/>
              <a:t>Genehmigung</a:t>
            </a:r>
            <a:r>
              <a:rPr lang="en-GB" sz="1200" i="1" noProof="0" dirty="0"/>
              <a:t> des </a:t>
            </a:r>
            <a:r>
              <a:rPr lang="en-GB" sz="1200" i="1" noProof="0" dirty="0" err="1"/>
              <a:t>Lehrstuhls</a:t>
            </a:r>
            <a:r>
              <a:rPr lang="en-GB" sz="1200" i="1" noProof="0" dirty="0"/>
              <a:t> für </a:t>
            </a:r>
            <a:r>
              <a:rPr lang="en-GB" sz="1200" i="1" noProof="0" dirty="0" err="1"/>
              <a:t>Luftfahrtsysteme</a:t>
            </a:r>
            <a:r>
              <a:rPr lang="en-GB" sz="1200" i="1" noProof="0" dirty="0"/>
              <a:t> der </a:t>
            </a:r>
            <a:r>
              <a:rPr lang="en-GB" sz="1200" i="1" noProof="0" dirty="0" err="1"/>
              <a:t>Technischen</a:t>
            </a:r>
            <a:r>
              <a:rPr lang="en-GB" sz="1200" i="1" noProof="0" dirty="0"/>
              <a:t> Universität München </a:t>
            </a:r>
            <a:r>
              <a:rPr lang="en-GB" sz="1200" i="1" noProof="0" dirty="0" err="1"/>
              <a:t>nicht</a:t>
            </a:r>
            <a:r>
              <a:rPr lang="en-GB" sz="1200" i="1" noProof="0" dirty="0"/>
              <a:t> </a:t>
            </a:r>
            <a:r>
              <a:rPr lang="en-GB" sz="1200" i="1" noProof="0" dirty="0" err="1"/>
              <a:t>vervielfältigt</a:t>
            </a:r>
            <a:r>
              <a:rPr lang="en-GB" sz="1200" i="1" noProof="0" dirty="0"/>
              <a:t> </a:t>
            </a:r>
            <a:r>
              <a:rPr lang="en-GB" sz="1200" i="1" noProof="0" dirty="0" err="1"/>
              <a:t>oder</a:t>
            </a:r>
            <a:r>
              <a:rPr lang="en-GB" sz="1200" i="1" noProof="0" dirty="0"/>
              <a:t> </a:t>
            </a:r>
            <a:r>
              <a:rPr lang="en-GB" sz="1200" i="1" noProof="0" dirty="0" err="1"/>
              <a:t>einem</a:t>
            </a:r>
            <a:r>
              <a:rPr lang="en-GB" sz="1200" i="1" noProof="0" dirty="0"/>
              <a:t> </a:t>
            </a:r>
            <a:r>
              <a:rPr lang="en-GB" sz="1200" i="1" noProof="0" dirty="0" err="1"/>
              <a:t>Dritten</a:t>
            </a:r>
            <a:r>
              <a:rPr lang="en-GB" sz="1200" i="1" noProof="0" dirty="0"/>
              <a:t> </a:t>
            </a:r>
            <a:r>
              <a:rPr lang="en-GB" sz="1200" i="1" noProof="0" dirty="0" err="1"/>
              <a:t>gegenüber</a:t>
            </a:r>
            <a:r>
              <a:rPr lang="en-GB" sz="1200" i="1" noProof="0" dirty="0"/>
              <a:t> </a:t>
            </a:r>
            <a:r>
              <a:rPr lang="en-GB" sz="1200" i="1" noProof="0" dirty="0" err="1"/>
              <a:t>enthüllt</a:t>
            </a:r>
            <a:r>
              <a:rPr lang="en-GB" sz="1200" i="1" noProof="0" dirty="0"/>
              <a:t> </a:t>
            </a:r>
            <a:r>
              <a:rPr lang="en-GB" sz="1200" i="1" noProof="0" dirty="0" err="1"/>
              <a:t>werden</a:t>
            </a:r>
            <a:r>
              <a:rPr lang="en-GB" sz="1200" i="1" noProof="0" dirty="0"/>
              <a:t>. Dieses </a:t>
            </a:r>
            <a:r>
              <a:rPr lang="en-GB" sz="1200" i="1" noProof="0" dirty="0" err="1"/>
              <a:t>Dokument</a:t>
            </a:r>
            <a:r>
              <a:rPr lang="en-GB" sz="1200" i="1" noProof="0" dirty="0"/>
              <a:t> und sein </a:t>
            </a:r>
            <a:r>
              <a:rPr lang="en-GB" sz="1200" i="1" noProof="0" dirty="0" err="1"/>
              <a:t>Inhalt</a:t>
            </a:r>
            <a:r>
              <a:rPr lang="en-GB" sz="1200" i="1" noProof="0" dirty="0"/>
              <a:t> </a:t>
            </a:r>
            <a:r>
              <a:rPr lang="en-GB" sz="1200" i="1" noProof="0" dirty="0" err="1"/>
              <a:t>dürfen</a:t>
            </a:r>
            <a:r>
              <a:rPr lang="en-GB" sz="1200" i="1" noProof="0" dirty="0"/>
              <a:t> </a:t>
            </a:r>
            <a:r>
              <a:rPr lang="en-GB" sz="1200" i="1" noProof="0" dirty="0" err="1"/>
              <a:t>nur</a:t>
            </a:r>
            <a:r>
              <a:rPr lang="en-GB" sz="1200" i="1" noProof="0" dirty="0"/>
              <a:t> </a:t>
            </a:r>
            <a:r>
              <a:rPr lang="en-GB" sz="1200" i="1" noProof="0" dirty="0" err="1"/>
              <a:t>zu</a:t>
            </a:r>
            <a:r>
              <a:rPr lang="en-GB" sz="1200" i="1" noProof="0" dirty="0"/>
              <a:t> </a:t>
            </a:r>
            <a:r>
              <a:rPr lang="en-GB" sz="1200" i="1" noProof="0" dirty="0" err="1"/>
              <a:t>bestimmungsgemäßen</a:t>
            </a:r>
            <a:r>
              <a:rPr lang="en-GB" sz="1200" i="1" noProof="0" dirty="0"/>
              <a:t> </a:t>
            </a:r>
            <a:r>
              <a:rPr lang="en-GB" sz="1200" i="1" noProof="0" dirty="0" err="1"/>
              <a:t>Zwecken</a:t>
            </a:r>
            <a:r>
              <a:rPr lang="en-GB" sz="1200" i="1" noProof="0" dirty="0"/>
              <a:t> </a:t>
            </a:r>
            <a:r>
              <a:rPr lang="en-GB" sz="1200" i="1" noProof="0" dirty="0" err="1"/>
              <a:t>verwendet</a:t>
            </a:r>
            <a:r>
              <a:rPr lang="en-GB" sz="1200" i="1" noProof="0" dirty="0"/>
              <a:t> </a:t>
            </a:r>
            <a:r>
              <a:rPr lang="en-GB" sz="1200" i="1" noProof="0" dirty="0" err="1"/>
              <a:t>werden</a:t>
            </a:r>
            <a:r>
              <a:rPr lang="en-GB" sz="1200" i="1" noProof="0" dirty="0"/>
              <a:t>. </a:t>
            </a:r>
          </a:p>
          <a:p>
            <a:pPr algn="just">
              <a:spcBef>
                <a:spcPct val="50000"/>
              </a:spcBef>
            </a:pPr>
            <a:r>
              <a:rPr lang="en-GB" sz="1200" i="1" noProof="0" dirty="0"/>
              <a:t>Die in </a:t>
            </a:r>
            <a:r>
              <a:rPr lang="en-GB" sz="1200" i="1" noProof="0" dirty="0" err="1"/>
              <a:t>diesem</a:t>
            </a:r>
            <a:r>
              <a:rPr lang="en-GB" sz="1200" i="1" noProof="0" dirty="0"/>
              <a:t> </a:t>
            </a:r>
            <a:r>
              <a:rPr lang="en-GB" sz="1200" i="1" noProof="0" dirty="0" err="1"/>
              <a:t>Dokument</a:t>
            </a:r>
            <a:r>
              <a:rPr lang="en-GB" sz="1200" i="1" noProof="0" dirty="0"/>
              <a:t> </a:t>
            </a:r>
            <a:r>
              <a:rPr lang="en-GB" sz="1200" i="1" noProof="0" dirty="0" err="1"/>
              <a:t>gemachten</a:t>
            </a:r>
            <a:r>
              <a:rPr lang="en-GB" sz="1200" i="1" noProof="0" dirty="0"/>
              <a:t> </a:t>
            </a:r>
            <a:r>
              <a:rPr lang="en-GB" sz="1200" i="1" noProof="0" dirty="0" err="1"/>
              <a:t>Aussagen</a:t>
            </a:r>
            <a:r>
              <a:rPr lang="en-GB" sz="1200" i="1" noProof="0" dirty="0"/>
              <a:t> </a:t>
            </a:r>
            <a:r>
              <a:rPr lang="en-GB" sz="1200" i="1" noProof="0" dirty="0" err="1"/>
              <a:t>stellen</a:t>
            </a:r>
            <a:r>
              <a:rPr lang="en-GB" sz="1200" i="1" noProof="0" dirty="0"/>
              <a:t> </a:t>
            </a:r>
            <a:r>
              <a:rPr lang="en-GB" sz="1200" i="1" noProof="0" dirty="0" err="1"/>
              <a:t>kein</a:t>
            </a:r>
            <a:r>
              <a:rPr lang="en-GB" sz="1200" i="1" noProof="0" dirty="0"/>
              <a:t> </a:t>
            </a:r>
            <a:r>
              <a:rPr lang="en-GB" sz="1200" i="1" noProof="0" dirty="0" err="1"/>
              <a:t>Angebot</a:t>
            </a:r>
            <a:r>
              <a:rPr lang="en-GB" sz="1200" i="1" noProof="0" dirty="0"/>
              <a:t> </a:t>
            </a:r>
            <a:r>
              <a:rPr lang="en-GB" sz="1200" i="1" noProof="0" dirty="0" err="1"/>
              <a:t>dar</a:t>
            </a:r>
            <a:r>
              <a:rPr lang="en-GB" sz="1200" i="1" noProof="0" dirty="0"/>
              <a:t>. Sie </a:t>
            </a:r>
            <a:r>
              <a:rPr lang="en-GB" sz="1200" i="1" noProof="0" dirty="0" err="1"/>
              <a:t>wurden</a:t>
            </a:r>
            <a:r>
              <a:rPr lang="en-GB" sz="1200" i="1" noProof="0" dirty="0"/>
              <a:t> auf der </a:t>
            </a:r>
            <a:r>
              <a:rPr lang="en-GB" sz="1200" i="1" noProof="0" dirty="0" err="1"/>
              <a:t>Grundlage</a:t>
            </a:r>
            <a:r>
              <a:rPr lang="en-GB" sz="1200" i="1" noProof="0" dirty="0"/>
              <a:t> der auf-</a:t>
            </a:r>
            <a:r>
              <a:rPr lang="en-GB" sz="1200" i="1" noProof="0" dirty="0" err="1"/>
              <a:t>geführten</a:t>
            </a:r>
            <a:r>
              <a:rPr lang="en-GB" sz="1200" i="1" noProof="0" dirty="0"/>
              <a:t> Annahmen und in </a:t>
            </a:r>
            <a:r>
              <a:rPr lang="en-GB" sz="1200" i="1" noProof="0" dirty="0" err="1"/>
              <a:t>gutem</a:t>
            </a:r>
            <a:r>
              <a:rPr lang="en-GB" sz="1200" i="1" noProof="0" dirty="0"/>
              <a:t> </a:t>
            </a:r>
            <a:r>
              <a:rPr lang="en-GB" sz="1200" i="1" noProof="0" dirty="0" err="1"/>
              <a:t>Glauben</a:t>
            </a:r>
            <a:r>
              <a:rPr lang="en-GB" sz="1200" i="1" noProof="0" dirty="0"/>
              <a:t> </a:t>
            </a:r>
            <a:r>
              <a:rPr lang="en-GB" sz="1200" i="1" noProof="0" dirty="0" err="1"/>
              <a:t>gemacht</a:t>
            </a:r>
            <a:r>
              <a:rPr lang="en-GB" sz="1200" i="1" noProof="0" dirty="0"/>
              <a:t>. Wenn die </a:t>
            </a:r>
            <a:r>
              <a:rPr lang="en-GB" sz="1200" i="1" noProof="0" dirty="0" err="1"/>
              <a:t>zugehörigen</a:t>
            </a:r>
            <a:r>
              <a:rPr lang="en-GB" sz="1200" i="1" noProof="0" dirty="0"/>
              <a:t> </a:t>
            </a:r>
            <a:r>
              <a:rPr lang="en-GB" sz="1200" i="1" noProof="0" dirty="0" err="1"/>
              <a:t>Begründungen</a:t>
            </a:r>
            <a:r>
              <a:rPr lang="en-GB" sz="1200" i="1" noProof="0" dirty="0"/>
              <a:t> für </a:t>
            </a:r>
            <a:r>
              <a:rPr lang="en-GB" sz="1200" i="1" noProof="0" dirty="0" err="1"/>
              <a:t>diese</a:t>
            </a:r>
            <a:r>
              <a:rPr lang="en-GB" sz="1200" i="1" noProof="0" dirty="0"/>
              <a:t> </a:t>
            </a:r>
            <a:r>
              <a:rPr lang="en-GB" sz="1200" i="1" noProof="0" dirty="0" err="1"/>
              <a:t>Aussagen</a:t>
            </a:r>
            <a:r>
              <a:rPr lang="en-GB" sz="1200" i="1" noProof="0" dirty="0"/>
              <a:t> </a:t>
            </a:r>
            <a:r>
              <a:rPr lang="en-GB" sz="1200" i="1" noProof="0" dirty="0" err="1"/>
              <a:t>nicht</a:t>
            </a:r>
            <a:r>
              <a:rPr lang="en-GB" sz="1200" i="1" noProof="0" dirty="0"/>
              <a:t> </a:t>
            </a:r>
            <a:r>
              <a:rPr lang="en-GB" sz="1200" i="1" noProof="0" dirty="0" err="1"/>
              <a:t>angegeben</a:t>
            </a:r>
            <a:r>
              <a:rPr lang="en-GB" sz="1200" i="1" noProof="0" dirty="0"/>
              <a:t> </a:t>
            </a:r>
            <a:r>
              <a:rPr lang="en-GB" sz="1200" i="1" noProof="0" dirty="0" err="1"/>
              <a:t>sind</a:t>
            </a:r>
            <a:r>
              <a:rPr lang="en-GB" sz="1200" i="1" noProof="0" dirty="0"/>
              <a:t>, </a:t>
            </a:r>
            <a:r>
              <a:rPr lang="en-GB" sz="1200" i="1" noProof="0" dirty="0" err="1"/>
              <a:t>ist</a:t>
            </a:r>
            <a:r>
              <a:rPr lang="en-GB" sz="1200" i="1" noProof="0" dirty="0"/>
              <a:t> der </a:t>
            </a:r>
            <a:r>
              <a:rPr lang="en-GB" sz="1200" i="1" noProof="0" dirty="0" err="1"/>
              <a:t>Lehrstuhl</a:t>
            </a:r>
            <a:r>
              <a:rPr lang="en-GB" sz="1200" i="1" noProof="0" dirty="0"/>
              <a:t> für </a:t>
            </a:r>
            <a:r>
              <a:rPr lang="en-GB" sz="1200" i="1" noProof="0" dirty="0" err="1"/>
              <a:t>Luftfahrtsysteme</a:t>
            </a:r>
            <a:r>
              <a:rPr lang="en-GB" sz="1200" i="1" noProof="0" dirty="0"/>
              <a:t> </a:t>
            </a:r>
            <a:r>
              <a:rPr lang="en-GB" sz="1200" i="1" noProof="0" dirty="0" err="1"/>
              <a:t>gern</a:t>
            </a:r>
            <a:r>
              <a:rPr lang="en-GB" sz="1200" i="1" noProof="0" dirty="0"/>
              <a:t> </a:t>
            </a:r>
            <a:r>
              <a:rPr lang="en-GB" sz="1200" i="1" noProof="0" dirty="0" err="1"/>
              <a:t>bereit</a:t>
            </a:r>
            <a:r>
              <a:rPr lang="en-GB" sz="1200" i="1" noProof="0" dirty="0"/>
              <a:t>, </a:t>
            </a:r>
            <a:r>
              <a:rPr lang="en-GB" sz="1200" i="1" noProof="0" dirty="0" err="1"/>
              <a:t>deren</a:t>
            </a:r>
            <a:r>
              <a:rPr lang="en-GB" sz="1200" i="1" noProof="0" dirty="0"/>
              <a:t> </a:t>
            </a:r>
            <a:r>
              <a:rPr lang="en-GB" sz="1200" i="1" noProof="0" dirty="0" err="1"/>
              <a:t>Grundlage</a:t>
            </a:r>
            <a:r>
              <a:rPr lang="en-GB" sz="1200" i="1" noProof="0" dirty="0"/>
              <a:t> </a:t>
            </a:r>
            <a:r>
              <a:rPr lang="en-GB" sz="1200" i="1" noProof="0" dirty="0" err="1"/>
              <a:t>zu</a:t>
            </a:r>
            <a:r>
              <a:rPr lang="en-GB" sz="1200" i="1" noProof="0" dirty="0"/>
              <a:t> </a:t>
            </a:r>
            <a:r>
              <a:rPr lang="en-GB" sz="1200" i="1" noProof="0" dirty="0" err="1"/>
              <a:t>erläutern</a:t>
            </a:r>
            <a:r>
              <a:rPr lang="en-GB" sz="1200" i="1" noProof="0" dirty="0"/>
              <a:t>.</a:t>
            </a:r>
          </a:p>
        </p:txBody>
      </p:sp>
      <p:grpSp>
        <p:nvGrpSpPr>
          <p:cNvPr id="16" name="Gruppieren 15"/>
          <p:cNvGrpSpPr/>
          <p:nvPr/>
        </p:nvGrpSpPr>
        <p:grpSpPr>
          <a:xfrm>
            <a:off x="1800225" y="5138739"/>
            <a:ext cx="8572500" cy="1119673"/>
            <a:chOff x="276225" y="5138738"/>
            <a:chExt cx="8572500" cy="1119673"/>
          </a:xfrm>
        </p:grpSpPr>
        <p:pic>
          <p:nvPicPr>
            <p:cNvPr id="17" name="Picture 2"/>
            <p:cNvPicPr>
              <a:picLocks noChangeAspect="1" noChangeArrowheads="1"/>
            </p:cNvPicPr>
            <p:nvPr/>
          </p:nvPicPr>
          <p:blipFill>
            <a:blip r:embed="rId3"/>
            <a:srcRect/>
            <a:stretch>
              <a:fillRect/>
            </a:stretch>
          </p:blipFill>
          <p:spPr bwMode="auto">
            <a:xfrm>
              <a:off x="276225" y="5138738"/>
              <a:ext cx="8572500" cy="1114425"/>
            </a:xfrm>
            <a:prstGeom prst="rect">
              <a:avLst/>
            </a:prstGeom>
            <a:noFill/>
            <a:ln w="9525">
              <a:noFill/>
              <a:miter lim="800000"/>
              <a:headEnd/>
              <a:tailEnd/>
            </a:ln>
            <a:effectLst/>
          </p:spPr>
        </p:pic>
        <p:grpSp>
          <p:nvGrpSpPr>
            <p:cNvPr id="18" name="Gruppieren 17"/>
            <p:cNvGrpSpPr/>
            <p:nvPr/>
          </p:nvGrpSpPr>
          <p:grpSpPr>
            <a:xfrm>
              <a:off x="276305" y="5704413"/>
              <a:ext cx="1733328" cy="553998"/>
              <a:chOff x="-1457103" y="5704413"/>
              <a:chExt cx="1733328" cy="553998"/>
            </a:xfrm>
          </p:grpSpPr>
          <p:sp>
            <p:nvSpPr>
              <p:cNvPr id="24" name="Rechteck 23"/>
              <p:cNvSpPr/>
              <p:nvPr/>
            </p:nvSpPr>
            <p:spPr bwMode="auto">
              <a:xfrm>
                <a:off x="-1457103" y="5710067"/>
                <a:ext cx="1733328" cy="542692"/>
              </a:xfrm>
              <a:prstGeom prst="rect">
                <a:avLst/>
              </a:prstGeom>
              <a:solidFill>
                <a:srgbClr val="0172B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noProof="0" dirty="0"/>
              </a:p>
            </p:txBody>
          </p:sp>
          <p:sp>
            <p:nvSpPr>
              <p:cNvPr id="25" name="Freihandform 24"/>
              <p:cNvSpPr/>
              <p:nvPr/>
            </p:nvSpPr>
            <p:spPr>
              <a:xfrm>
                <a:off x="-1405030" y="5774108"/>
                <a:ext cx="786667" cy="414609"/>
              </a:xfrm>
              <a:custGeom>
                <a:avLst/>
                <a:gdLst>
                  <a:gd name="connsiteX0" fmla="*/ 13854 w 10016836"/>
                  <a:gd name="connsiteY0" fmla="*/ 13854 h 5278581"/>
                  <a:gd name="connsiteX1" fmla="*/ 3823854 w 10016836"/>
                  <a:gd name="connsiteY1" fmla="*/ 13854 h 5278581"/>
                  <a:gd name="connsiteX2" fmla="*/ 3823854 w 10016836"/>
                  <a:gd name="connsiteY2" fmla="*/ 4308763 h 5278581"/>
                  <a:gd name="connsiteX3" fmla="*/ 4946073 w 10016836"/>
                  <a:gd name="connsiteY3" fmla="*/ 4308763 h 5278581"/>
                  <a:gd name="connsiteX4" fmla="*/ 4973782 w 10016836"/>
                  <a:gd name="connsiteY4" fmla="*/ 0 h 5278581"/>
                  <a:gd name="connsiteX5" fmla="*/ 10002982 w 10016836"/>
                  <a:gd name="connsiteY5" fmla="*/ 13854 h 5278581"/>
                  <a:gd name="connsiteX6" fmla="*/ 10016836 w 10016836"/>
                  <a:gd name="connsiteY6" fmla="*/ 5264727 h 5278581"/>
                  <a:gd name="connsiteX7" fmla="*/ 8963891 w 10016836"/>
                  <a:gd name="connsiteY7" fmla="*/ 5264727 h 5278581"/>
                  <a:gd name="connsiteX8" fmla="*/ 8977745 w 10016836"/>
                  <a:gd name="connsiteY8" fmla="*/ 942109 h 5278581"/>
                  <a:gd name="connsiteX9" fmla="*/ 7897091 w 10016836"/>
                  <a:gd name="connsiteY9" fmla="*/ 942109 h 5278581"/>
                  <a:gd name="connsiteX10" fmla="*/ 7897091 w 10016836"/>
                  <a:gd name="connsiteY10" fmla="*/ 5278581 h 5278581"/>
                  <a:gd name="connsiteX11" fmla="*/ 6941127 w 10016836"/>
                  <a:gd name="connsiteY11" fmla="*/ 5278581 h 5278581"/>
                  <a:gd name="connsiteX12" fmla="*/ 6968836 w 10016836"/>
                  <a:gd name="connsiteY12" fmla="*/ 969818 h 5278581"/>
                  <a:gd name="connsiteX13" fmla="*/ 5915891 w 10016836"/>
                  <a:gd name="connsiteY13" fmla="*/ 969818 h 5278581"/>
                  <a:gd name="connsiteX14" fmla="*/ 5915891 w 10016836"/>
                  <a:gd name="connsiteY14" fmla="*/ 5264727 h 5278581"/>
                  <a:gd name="connsiteX15" fmla="*/ 2867891 w 10016836"/>
                  <a:gd name="connsiteY15" fmla="*/ 5264727 h 5278581"/>
                  <a:gd name="connsiteX16" fmla="*/ 2854036 w 10016836"/>
                  <a:gd name="connsiteY16" fmla="*/ 983672 h 5278581"/>
                  <a:gd name="connsiteX17" fmla="*/ 1814945 w 10016836"/>
                  <a:gd name="connsiteY17" fmla="*/ 983672 h 5278581"/>
                  <a:gd name="connsiteX18" fmla="*/ 1814945 w 10016836"/>
                  <a:gd name="connsiteY18" fmla="*/ 5264727 h 5278581"/>
                  <a:gd name="connsiteX19" fmla="*/ 858982 w 10016836"/>
                  <a:gd name="connsiteY19" fmla="*/ 5264727 h 5278581"/>
                  <a:gd name="connsiteX20" fmla="*/ 872836 w 10016836"/>
                  <a:gd name="connsiteY20" fmla="*/ 997527 h 5278581"/>
                  <a:gd name="connsiteX21" fmla="*/ 0 w 10016836"/>
                  <a:gd name="connsiteY21" fmla="*/ 997527 h 5278581"/>
                  <a:gd name="connsiteX22" fmla="*/ 13854 w 10016836"/>
                  <a:gd name="connsiteY22" fmla="*/ 13854 h 52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16836" h="5278581">
                    <a:moveTo>
                      <a:pt x="13854" y="13854"/>
                    </a:moveTo>
                    <a:lnTo>
                      <a:pt x="3823854" y="13854"/>
                    </a:lnTo>
                    <a:lnTo>
                      <a:pt x="3823854" y="4308763"/>
                    </a:lnTo>
                    <a:lnTo>
                      <a:pt x="4946073" y="4308763"/>
                    </a:lnTo>
                    <a:lnTo>
                      <a:pt x="4973782" y="0"/>
                    </a:lnTo>
                    <a:lnTo>
                      <a:pt x="10002982" y="13854"/>
                    </a:lnTo>
                    <a:lnTo>
                      <a:pt x="10016836" y="5264727"/>
                    </a:lnTo>
                    <a:lnTo>
                      <a:pt x="8963891" y="5264727"/>
                    </a:lnTo>
                    <a:lnTo>
                      <a:pt x="8977745" y="942109"/>
                    </a:lnTo>
                    <a:lnTo>
                      <a:pt x="7897091" y="942109"/>
                    </a:lnTo>
                    <a:lnTo>
                      <a:pt x="7897091" y="5278581"/>
                    </a:lnTo>
                    <a:lnTo>
                      <a:pt x="6941127" y="5278581"/>
                    </a:lnTo>
                    <a:lnTo>
                      <a:pt x="6968836" y="969818"/>
                    </a:lnTo>
                    <a:lnTo>
                      <a:pt x="5915891" y="969818"/>
                    </a:lnTo>
                    <a:lnTo>
                      <a:pt x="5915891" y="5264727"/>
                    </a:lnTo>
                    <a:lnTo>
                      <a:pt x="2867891" y="5264727"/>
                    </a:lnTo>
                    <a:cubicBezTo>
                      <a:pt x="2863273" y="3837709"/>
                      <a:pt x="2858654" y="2410690"/>
                      <a:pt x="2854036" y="983672"/>
                    </a:cubicBezTo>
                    <a:lnTo>
                      <a:pt x="1814945" y="983672"/>
                    </a:lnTo>
                    <a:lnTo>
                      <a:pt x="1814945" y="5264727"/>
                    </a:lnTo>
                    <a:lnTo>
                      <a:pt x="858982" y="5264727"/>
                    </a:lnTo>
                    <a:lnTo>
                      <a:pt x="872836" y="997527"/>
                    </a:lnTo>
                    <a:lnTo>
                      <a:pt x="0" y="997527"/>
                    </a:lnTo>
                    <a:lnTo>
                      <a:pt x="13854" y="13854"/>
                    </a:lnTo>
                    <a:close/>
                  </a:path>
                </a:pathLst>
              </a:cu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26" name="Textfeld 25"/>
              <p:cNvSpPr txBox="1"/>
              <p:nvPr/>
            </p:nvSpPr>
            <p:spPr>
              <a:xfrm>
                <a:off x="-591258" y="5704413"/>
                <a:ext cx="864000" cy="553998"/>
              </a:xfrm>
              <a:prstGeom prst="rect">
                <a:avLst/>
              </a:prstGeom>
              <a:noFill/>
            </p:spPr>
            <p:txBody>
              <a:bodyPr wrap="square" lIns="0" rIns="0" rtlCol="0" anchor="ctr" anchorCtr="0">
                <a:spAutoFit/>
              </a:bodyPr>
              <a:lstStyle/>
              <a:p>
                <a:pPr algn="ctr"/>
                <a:r>
                  <a:rPr lang="en-GB" sz="1000" spc="20" noProof="0" dirty="0">
                    <a:solidFill>
                      <a:schemeClr val="bg1"/>
                    </a:solidFill>
                    <a:latin typeface="Arial" panose="020B0604020202020204" pitchFamily="34" charset="0"/>
                    <a:cs typeface="Arial" panose="020B0604020202020204" pitchFamily="34" charset="0"/>
                  </a:rPr>
                  <a:t>TECHNISCHE</a:t>
                </a:r>
              </a:p>
              <a:p>
                <a:pPr algn="ctr"/>
                <a:r>
                  <a:rPr lang="en-GB" sz="1000" noProof="0" dirty="0">
                    <a:solidFill>
                      <a:schemeClr val="bg1"/>
                    </a:solidFill>
                    <a:latin typeface="Arial" panose="020B0604020202020204" pitchFamily="34" charset="0"/>
                    <a:cs typeface="Arial" panose="020B0604020202020204" pitchFamily="34" charset="0"/>
                  </a:rPr>
                  <a:t>UNIVERSITÄT</a:t>
                </a:r>
              </a:p>
              <a:p>
                <a:pPr algn="ctr"/>
                <a:r>
                  <a:rPr lang="en-GB" sz="1000" spc="230" noProof="0" dirty="0">
                    <a:solidFill>
                      <a:schemeClr val="bg1"/>
                    </a:solidFill>
                    <a:latin typeface="Arial" panose="020B0604020202020204" pitchFamily="34" charset="0"/>
                    <a:cs typeface="Arial" panose="020B0604020202020204" pitchFamily="34" charset="0"/>
                  </a:rPr>
                  <a:t>MÜNCHEN</a:t>
                </a:r>
              </a:p>
            </p:txBody>
          </p:sp>
        </p:grpSp>
        <p:grpSp>
          <p:nvGrpSpPr>
            <p:cNvPr id="19" name="Gruppieren 18"/>
            <p:cNvGrpSpPr/>
            <p:nvPr/>
          </p:nvGrpSpPr>
          <p:grpSpPr>
            <a:xfrm>
              <a:off x="6617888" y="5710067"/>
              <a:ext cx="2230837" cy="542692"/>
              <a:chOff x="6612923" y="5171588"/>
              <a:chExt cx="2237543" cy="542692"/>
            </a:xfrm>
          </p:grpSpPr>
          <p:grpSp>
            <p:nvGrpSpPr>
              <p:cNvPr id="20" name="Gruppieren 19"/>
              <p:cNvGrpSpPr/>
              <p:nvPr/>
            </p:nvGrpSpPr>
            <p:grpSpPr>
              <a:xfrm>
                <a:off x="6614665" y="5171588"/>
                <a:ext cx="2235801" cy="542692"/>
                <a:chOff x="-1386054" y="5744000"/>
                <a:chExt cx="1919961" cy="542692"/>
              </a:xfrm>
            </p:grpSpPr>
            <p:sp>
              <p:nvSpPr>
                <p:cNvPr id="22" name="Rechteck 21"/>
                <p:cNvSpPr/>
                <p:nvPr/>
              </p:nvSpPr>
              <p:spPr bwMode="auto">
                <a:xfrm>
                  <a:off x="-1386054" y="5744000"/>
                  <a:ext cx="1919961" cy="542692"/>
                </a:xfrm>
                <a:prstGeom prst="rect">
                  <a:avLst/>
                </a:prstGeom>
                <a:solidFill>
                  <a:srgbClr val="0172B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noProof="0" dirty="0"/>
                </a:p>
              </p:txBody>
            </p:sp>
            <p:sp>
              <p:nvSpPr>
                <p:cNvPr id="23" name="Textfeld 22"/>
                <p:cNvSpPr txBox="1"/>
                <p:nvPr/>
              </p:nvSpPr>
              <p:spPr>
                <a:xfrm>
                  <a:off x="-945002" y="6012173"/>
                  <a:ext cx="1474420" cy="230832"/>
                </a:xfrm>
                <a:prstGeom prst="rect">
                  <a:avLst/>
                </a:prstGeom>
                <a:noFill/>
              </p:spPr>
              <p:txBody>
                <a:bodyPr wrap="square" lIns="0" rIns="0" rtlCol="0" anchor="ctr" anchorCtr="0">
                  <a:spAutoFit/>
                </a:bodyPr>
                <a:lstStyle/>
                <a:p>
                  <a:pPr algn="ctr"/>
                  <a:r>
                    <a:rPr lang="en-GB" sz="900" noProof="0" dirty="0" err="1">
                      <a:solidFill>
                        <a:schemeClr val="bg1"/>
                      </a:solidFill>
                      <a:latin typeface="Arial" panose="020B0604020202020204" pitchFamily="34" charset="0"/>
                      <a:cs typeface="Arial" panose="020B0604020202020204" pitchFamily="34" charset="0"/>
                    </a:rPr>
                    <a:t>Lehrstuhl</a:t>
                  </a:r>
                  <a:r>
                    <a:rPr lang="en-GB" sz="900" noProof="0" dirty="0">
                      <a:solidFill>
                        <a:schemeClr val="bg1"/>
                      </a:solidFill>
                      <a:latin typeface="Arial" panose="020B0604020202020204" pitchFamily="34" charset="0"/>
                      <a:cs typeface="Arial" panose="020B0604020202020204" pitchFamily="34" charset="0"/>
                    </a:rPr>
                    <a:t> für </a:t>
                  </a:r>
                  <a:r>
                    <a:rPr lang="en-GB" sz="900" noProof="0" dirty="0" err="1">
                      <a:solidFill>
                        <a:schemeClr val="bg1"/>
                      </a:solidFill>
                      <a:latin typeface="Arial" panose="020B0604020202020204" pitchFamily="34" charset="0"/>
                      <a:cs typeface="Arial" panose="020B0604020202020204" pitchFamily="34" charset="0"/>
                    </a:rPr>
                    <a:t>Luftfahrtsysteme</a:t>
                  </a:r>
                  <a:endParaRPr lang="en-GB" sz="900" noProof="0" dirty="0">
                    <a:solidFill>
                      <a:schemeClr val="bg1"/>
                    </a:solidFill>
                    <a:latin typeface="Arial" panose="020B0604020202020204" pitchFamily="34" charset="0"/>
                    <a:cs typeface="Arial" panose="020B0604020202020204" pitchFamily="34" charset="0"/>
                  </a:endParaRPr>
                </a:p>
              </p:txBody>
            </p:sp>
          </p:grpSp>
          <p:pic>
            <p:nvPicPr>
              <p:cNvPr id="21" name="Picture 2" descr="V:\01_Vorlagen\05_Logos\Logo_LLT_Final\Blau\LS_LLT_RGB.emf"/>
              <p:cNvPicPr>
                <a:picLocks noChangeAspect="1" noChangeArrowheads="1"/>
              </p:cNvPicPr>
              <p:nvPr/>
            </p:nvPicPr>
            <p:blipFill>
              <a:blip r:embed="rId4">
                <a:biLevel thresh="25000"/>
              </a:blip>
              <a:srcRect r="9484" b="42673"/>
              <a:stretch>
                <a:fillRect/>
              </a:stretch>
            </p:blipFill>
            <p:spPr bwMode="auto">
              <a:xfrm>
                <a:off x="6612923" y="5218725"/>
                <a:ext cx="513606" cy="383527"/>
              </a:xfrm>
              <a:prstGeom prst="rect">
                <a:avLst/>
              </a:prstGeom>
              <a:noFill/>
            </p:spPr>
          </p:pic>
        </p:gr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08A76-8775-333A-5B4B-60C1FF4D6F82}"/>
            </a:ext>
          </a:extLst>
        </p:cNvPr>
        <p:cNvGrpSpPr/>
        <p:nvPr/>
      </p:nvGrpSpPr>
      <p:grpSpPr>
        <a:xfrm>
          <a:off x="0" y="0"/>
          <a:ext cx="0" cy="0"/>
          <a:chOff x="0" y="0"/>
          <a:chExt cx="0" cy="0"/>
        </a:xfrm>
      </p:grpSpPr>
      <p:sp>
        <p:nvSpPr>
          <p:cNvPr id="7" name="Content Placeholder 1">
            <a:extLst>
              <a:ext uri="{FF2B5EF4-FFF2-40B4-BE49-F238E27FC236}">
                <a16:creationId xmlns:a16="http://schemas.microsoft.com/office/drawing/2014/main" id="{4842C3CF-E01C-C467-ED04-7BA3D93584B6}"/>
              </a:ext>
            </a:extLst>
          </p:cNvPr>
          <p:cNvSpPr>
            <a:spLocks noGrp="1"/>
          </p:cNvSpPr>
          <p:nvPr>
            <p:ph idx="1"/>
          </p:nvPr>
        </p:nvSpPr>
        <p:spPr>
          <a:xfrm>
            <a:off x="677334" y="702365"/>
            <a:ext cx="10837333" cy="5469835"/>
          </a:xfrm>
        </p:spPr>
        <p:txBody>
          <a:bodyPr/>
          <a:lstStyle/>
          <a:p>
            <a:pPr>
              <a:lnSpc>
                <a:spcPct val="150000"/>
              </a:lnSpc>
            </a:pPr>
            <a:r>
              <a:rPr lang="en-US" b="1" dirty="0"/>
              <a:t>System layout</a:t>
            </a:r>
          </a:p>
          <a:p>
            <a:pPr>
              <a:lnSpc>
                <a:spcPct val="150000"/>
              </a:lnSpc>
            </a:pPr>
            <a:r>
              <a:rPr lang="en-US" dirty="0"/>
              <a:t>Flight segments</a:t>
            </a:r>
          </a:p>
          <a:p>
            <a:pPr>
              <a:lnSpc>
                <a:spcPct val="150000"/>
              </a:lnSpc>
            </a:pPr>
            <a:r>
              <a:rPr lang="en-US" dirty="0"/>
              <a:t>Take aways</a:t>
            </a:r>
          </a:p>
        </p:txBody>
      </p:sp>
    </p:spTree>
    <p:extLst>
      <p:ext uri="{BB962C8B-B14F-4D97-AF65-F5344CB8AC3E}">
        <p14:creationId xmlns:p14="http://schemas.microsoft.com/office/powerpoint/2010/main" val="2826604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61759-2FDA-AC41-1E9D-78B21B476C34}"/>
            </a:ext>
          </a:extLst>
        </p:cNvPr>
        <p:cNvGrpSpPr/>
        <p:nvPr/>
      </p:nvGrpSpPr>
      <p:grpSpPr>
        <a:xfrm>
          <a:off x="0" y="0"/>
          <a:ext cx="0" cy="0"/>
          <a:chOff x="0" y="0"/>
          <a:chExt cx="0" cy="0"/>
        </a:xfrm>
      </p:grpSpPr>
    </p:spTree>
    <p:extLst>
      <p:ext uri="{BB962C8B-B14F-4D97-AF65-F5344CB8AC3E}">
        <p14:creationId xmlns:p14="http://schemas.microsoft.com/office/powerpoint/2010/main" val="269230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CE3AA-A57C-8599-2A1F-FE5B512F6C5E}"/>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7AE5186B-7D7C-DF94-735E-1DFA23569A6D}"/>
                  </a:ext>
                </a:extLst>
              </p14:cNvPr>
              <p14:cNvContentPartPr/>
              <p14:nvPr/>
            </p14:nvContentPartPr>
            <p14:xfrm>
              <a:off x="2948775" y="3589215"/>
              <a:ext cx="313560" cy="192600"/>
            </p14:xfrm>
          </p:contentPart>
        </mc:Choice>
        <mc:Fallback xmlns="">
          <p:pic>
            <p:nvPicPr>
              <p:cNvPr id="8" name="Ink 7">
                <a:extLst>
                  <a:ext uri="{FF2B5EF4-FFF2-40B4-BE49-F238E27FC236}">
                    <a16:creationId xmlns:a16="http://schemas.microsoft.com/office/drawing/2014/main" id="{7AE5186B-7D7C-DF94-735E-1DFA23569A6D}"/>
                  </a:ext>
                </a:extLst>
              </p:cNvPr>
              <p:cNvPicPr/>
              <p:nvPr/>
            </p:nvPicPr>
            <p:blipFill>
              <a:blip r:embed="rId3"/>
              <a:stretch>
                <a:fillRect/>
              </a:stretch>
            </p:blipFill>
            <p:spPr>
              <a:xfrm>
                <a:off x="2942655" y="3583095"/>
                <a:ext cx="3258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D009848D-7C93-29CD-A8A8-4EC83C1FD76A}"/>
                  </a:ext>
                </a:extLst>
              </p14:cNvPr>
              <p14:cNvContentPartPr/>
              <p14:nvPr/>
            </p14:nvContentPartPr>
            <p14:xfrm>
              <a:off x="4507935" y="3614415"/>
              <a:ext cx="570600" cy="214560"/>
            </p14:xfrm>
          </p:contentPart>
        </mc:Choice>
        <mc:Fallback xmlns="">
          <p:pic>
            <p:nvPicPr>
              <p:cNvPr id="10" name="Ink 9">
                <a:extLst>
                  <a:ext uri="{FF2B5EF4-FFF2-40B4-BE49-F238E27FC236}">
                    <a16:creationId xmlns:a16="http://schemas.microsoft.com/office/drawing/2014/main" id="{D009848D-7C93-29CD-A8A8-4EC83C1FD76A}"/>
                  </a:ext>
                </a:extLst>
              </p:cNvPr>
              <p:cNvPicPr/>
              <p:nvPr/>
            </p:nvPicPr>
            <p:blipFill>
              <a:blip r:embed="rId5"/>
              <a:stretch>
                <a:fillRect/>
              </a:stretch>
            </p:blipFill>
            <p:spPr>
              <a:xfrm>
                <a:off x="4501815" y="3608295"/>
                <a:ext cx="5828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146F1255-4DAD-4E37-14F6-4B57E603D005}"/>
                  </a:ext>
                </a:extLst>
              </p14:cNvPr>
              <p14:cNvContentPartPr/>
              <p14:nvPr/>
            </p14:nvContentPartPr>
            <p14:xfrm>
              <a:off x="7101750" y="3755175"/>
              <a:ext cx="201600" cy="135720"/>
            </p14:xfrm>
          </p:contentPart>
        </mc:Choice>
        <mc:Fallback xmlns="">
          <p:pic>
            <p:nvPicPr>
              <p:cNvPr id="25" name="Ink 24">
                <a:extLst>
                  <a:ext uri="{FF2B5EF4-FFF2-40B4-BE49-F238E27FC236}">
                    <a16:creationId xmlns:a16="http://schemas.microsoft.com/office/drawing/2014/main" id="{146F1255-4DAD-4E37-14F6-4B57E603D005}"/>
                  </a:ext>
                </a:extLst>
              </p:cNvPr>
              <p:cNvPicPr/>
              <p:nvPr/>
            </p:nvPicPr>
            <p:blipFill>
              <a:blip r:embed="rId7"/>
              <a:stretch>
                <a:fillRect/>
              </a:stretch>
            </p:blipFill>
            <p:spPr>
              <a:xfrm>
                <a:off x="7095630" y="3749055"/>
                <a:ext cx="213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630D3DFF-EEF2-AEE2-5671-DC0B867DABBD}"/>
                  </a:ext>
                </a:extLst>
              </p14:cNvPr>
              <p14:cNvContentPartPr/>
              <p14:nvPr/>
            </p14:nvContentPartPr>
            <p14:xfrm>
              <a:off x="8226750" y="3661215"/>
              <a:ext cx="259560" cy="113760"/>
            </p14:xfrm>
          </p:contentPart>
        </mc:Choice>
        <mc:Fallback xmlns="">
          <p:pic>
            <p:nvPicPr>
              <p:cNvPr id="27" name="Ink 26">
                <a:extLst>
                  <a:ext uri="{FF2B5EF4-FFF2-40B4-BE49-F238E27FC236}">
                    <a16:creationId xmlns:a16="http://schemas.microsoft.com/office/drawing/2014/main" id="{630D3DFF-EEF2-AEE2-5671-DC0B867DABBD}"/>
                  </a:ext>
                </a:extLst>
              </p:cNvPr>
              <p:cNvPicPr/>
              <p:nvPr/>
            </p:nvPicPr>
            <p:blipFill>
              <a:blip r:embed="rId9"/>
              <a:stretch>
                <a:fillRect/>
              </a:stretch>
            </p:blipFill>
            <p:spPr>
              <a:xfrm>
                <a:off x="8220270" y="3655095"/>
                <a:ext cx="271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68D20318-5314-4B60-FB05-7D0089FBEBAA}"/>
                  </a:ext>
                </a:extLst>
              </p14:cNvPr>
              <p14:cNvContentPartPr/>
              <p14:nvPr/>
            </p14:nvContentPartPr>
            <p14:xfrm rot="-1817690">
              <a:off x="7593156" y="3705175"/>
              <a:ext cx="254508" cy="142840"/>
            </p14:xfrm>
          </p:contentPart>
        </mc:Choice>
        <mc:Fallback xmlns="">
          <p:pic>
            <p:nvPicPr>
              <p:cNvPr id="29" name="Ink 28">
                <a:extLst>
                  <a:ext uri="{FF2B5EF4-FFF2-40B4-BE49-F238E27FC236}">
                    <a16:creationId xmlns:a16="http://schemas.microsoft.com/office/drawing/2014/main" id="{68D20318-5314-4B60-FB05-7D0089FBEBAA}"/>
                  </a:ext>
                </a:extLst>
              </p:cNvPr>
              <p:cNvPicPr/>
              <p:nvPr/>
            </p:nvPicPr>
            <p:blipFill>
              <a:blip r:embed="rId11"/>
              <a:stretch>
                <a:fillRect/>
              </a:stretch>
            </p:blipFill>
            <p:spPr>
              <a:xfrm rot="-1817690">
                <a:off x="7587036" y="3699058"/>
                <a:ext cx="266747" cy="15507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E78AF6E9-30F2-E01B-9AFD-AA0E1DA64764}"/>
                  </a:ext>
                </a:extLst>
              </p14:cNvPr>
              <p14:cNvContentPartPr/>
              <p14:nvPr/>
            </p14:nvContentPartPr>
            <p14:xfrm>
              <a:off x="7696830" y="3940215"/>
              <a:ext cx="236880" cy="95400"/>
            </p14:xfrm>
          </p:contentPart>
        </mc:Choice>
        <mc:Fallback xmlns="">
          <p:pic>
            <p:nvPicPr>
              <p:cNvPr id="30" name="Ink 29">
                <a:extLst>
                  <a:ext uri="{FF2B5EF4-FFF2-40B4-BE49-F238E27FC236}">
                    <a16:creationId xmlns:a16="http://schemas.microsoft.com/office/drawing/2014/main" id="{E78AF6E9-30F2-E01B-9AFD-AA0E1DA64764}"/>
                  </a:ext>
                </a:extLst>
              </p:cNvPr>
              <p:cNvPicPr/>
              <p:nvPr/>
            </p:nvPicPr>
            <p:blipFill>
              <a:blip r:embed="rId13"/>
              <a:stretch>
                <a:fillRect/>
              </a:stretch>
            </p:blipFill>
            <p:spPr>
              <a:xfrm>
                <a:off x="7690710" y="3934095"/>
                <a:ext cx="2491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D252E8B4-67F5-8C87-B1A8-FEE5C5E304D2}"/>
                  </a:ext>
                </a:extLst>
              </p14:cNvPr>
              <p14:cNvContentPartPr/>
              <p14:nvPr/>
            </p14:nvContentPartPr>
            <p14:xfrm>
              <a:off x="5674350" y="3603255"/>
              <a:ext cx="349560" cy="168120"/>
            </p14:xfrm>
          </p:contentPart>
        </mc:Choice>
        <mc:Fallback xmlns="">
          <p:pic>
            <p:nvPicPr>
              <p:cNvPr id="32" name="Ink 31">
                <a:extLst>
                  <a:ext uri="{FF2B5EF4-FFF2-40B4-BE49-F238E27FC236}">
                    <a16:creationId xmlns:a16="http://schemas.microsoft.com/office/drawing/2014/main" id="{D252E8B4-67F5-8C87-B1A8-FEE5C5E304D2}"/>
                  </a:ext>
                </a:extLst>
              </p:cNvPr>
              <p:cNvPicPr/>
              <p:nvPr/>
            </p:nvPicPr>
            <p:blipFill>
              <a:blip r:embed="rId15"/>
              <a:stretch>
                <a:fillRect/>
              </a:stretch>
            </p:blipFill>
            <p:spPr>
              <a:xfrm>
                <a:off x="5667870" y="3597135"/>
                <a:ext cx="361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CDD61F55-14F1-0C68-6388-C60F7B0AD5BA}"/>
                  </a:ext>
                </a:extLst>
              </p14:cNvPr>
              <p14:cNvContentPartPr/>
              <p14:nvPr/>
            </p14:nvContentPartPr>
            <p14:xfrm>
              <a:off x="6730590" y="3372135"/>
              <a:ext cx="332280" cy="145800"/>
            </p14:xfrm>
          </p:contentPart>
        </mc:Choice>
        <mc:Fallback xmlns="">
          <p:pic>
            <p:nvPicPr>
              <p:cNvPr id="33" name="Ink 32">
                <a:extLst>
                  <a:ext uri="{FF2B5EF4-FFF2-40B4-BE49-F238E27FC236}">
                    <a16:creationId xmlns:a16="http://schemas.microsoft.com/office/drawing/2014/main" id="{CDD61F55-14F1-0C68-6388-C60F7B0AD5BA}"/>
                  </a:ext>
                </a:extLst>
              </p:cNvPr>
              <p:cNvPicPr/>
              <p:nvPr/>
            </p:nvPicPr>
            <p:blipFill>
              <a:blip r:embed="rId17"/>
              <a:stretch>
                <a:fillRect/>
              </a:stretch>
            </p:blipFill>
            <p:spPr>
              <a:xfrm>
                <a:off x="6724470" y="3366015"/>
                <a:ext cx="344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F0CDA8C4-4D57-3D78-2632-AE12001F4CAE}"/>
                  </a:ext>
                </a:extLst>
              </p14:cNvPr>
              <p14:cNvContentPartPr/>
              <p14:nvPr/>
            </p14:nvContentPartPr>
            <p14:xfrm>
              <a:off x="8549550" y="2920335"/>
              <a:ext cx="261720" cy="261720"/>
            </p14:xfrm>
          </p:contentPart>
        </mc:Choice>
        <mc:Fallback xmlns="">
          <p:pic>
            <p:nvPicPr>
              <p:cNvPr id="35" name="Ink 34">
                <a:extLst>
                  <a:ext uri="{FF2B5EF4-FFF2-40B4-BE49-F238E27FC236}">
                    <a16:creationId xmlns:a16="http://schemas.microsoft.com/office/drawing/2014/main" id="{F0CDA8C4-4D57-3D78-2632-AE12001F4CAE}"/>
                  </a:ext>
                </a:extLst>
              </p:cNvPr>
              <p:cNvPicPr/>
              <p:nvPr/>
            </p:nvPicPr>
            <p:blipFill>
              <a:blip r:embed="rId19"/>
              <a:stretch>
                <a:fillRect/>
              </a:stretch>
            </p:blipFill>
            <p:spPr>
              <a:xfrm>
                <a:off x="8543430" y="2913855"/>
                <a:ext cx="273960" cy="273960"/>
              </a:xfrm>
              <a:prstGeom prst="rect">
                <a:avLst/>
              </a:prstGeom>
            </p:spPr>
          </p:pic>
        </mc:Fallback>
      </mc:AlternateContent>
    </p:spTree>
    <p:extLst>
      <p:ext uri="{BB962C8B-B14F-4D97-AF65-F5344CB8AC3E}">
        <p14:creationId xmlns:p14="http://schemas.microsoft.com/office/powerpoint/2010/main" val="3268739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439BC-6D70-67D7-6FC1-16A1D9617EAE}"/>
            </a:ext>
          </a:extLst>
        </p:cNvPr>
        <p:cNvGrpSpPr/>
        <p:nvPr/>
      </p:nvGrpSpPr>
      <p:grpSpPr>
        <a:xfrm>
          <a:off x="0" y="0"/>
          <a:ext cx="0" cy="0"/>
          <a:chOff x="0" y="0"/>
          <a:chExt cx="0" cy="0"/>
        </a:xfrm>
      </p:grpSpPr>
      <p:pic>
        <p:nvPicPr>
          <p:cNvPr id="3" name="Picture 2" descr="Several monitors on a wall&#10;&#10;AI-generated content may be incorrect.">
            <a:extLst>
              <a:ext uri="{FF2B5EF4-FFF2-40B4-BE49-F238E27FC236}">
                <a16:creationId xmlns:a16="http://schemas.microsoft.com/office/drawing/2014/main" id="{5195733C-6547-7C84-0158-E3C6865E3C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8164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08541-141F-65AA-51FC-63FF9DCE9A00}"/>
            </a:ext>
          </a:extLst>
        </p:cNvPr>
        <p:cNvGrpSpPr/>
        <p:nvPr/>
      </p:nvGrpSpPr>
      <p:grpSpPr>
        <a:xfrm>
          <a:off x="0" y="0"/>
          <a:ext cx="0" cy="0"/>
          <a:chOff x="0" y="0"/>
          <a:chExt cx="0" cy="0"/>
        </a:xfrm>
      </p:grpSpPr>
      <p:pic>
        <p:nvPicPr>
          <p:cNvPr id="3" name="Picture 2" descr="Several monitors on a wall&#10;&#10;AI-generated content may be incorrect.">
            <a:extLst>
              <a:ext uri="{FF2B5EF4-FFF2-40B4-BE49-F238E27FC236}">
                <a16:creationId xmlns:a16="http://schemas.microsoft.com/office/drawing/2014/main" id="{E18948FC-D6A4-C69E-8D9C-FF9A6900CF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952A22D-E585-8372-2FDC-CB11985A7B59}"/>
              </a:ext>
            </a:extLst>
          </p:cNvPr>
          <p:cNvSpPr txBox="1"/>
          <p:nvPr/>
        </p:nvSpPr>
        <p:spPr>
          <a:xfrm>
            <a:off x="3690730" y="0"/>
            <a:ext cx="457200" cy="1200329"/>
          </a:xfrm>
          <a:prstGeom prst="rect">
            <a:avLst/>
          </a:prstGeom>
          <a:noFill/>
        </p:spPr>
        <p:txBody>
          <a:bodyPr wrap="square" rtlCol="0">
            <a:spAutoFit/>
          </a:bodyPr>
          <a:lstStyle/>
          <a:p>
            <a:r>
              <a:rPr lang="en-GB" sz="7200" dirty="0">
                <a:solidFill>
                  <a:srgbClr val="FF0000"/>
                </a:solidFill>
              </a:rPr>
              <a:t>1</a:t>
            </a:r>
          </a:p>
        </p:txBody>
      </p:sp>
      <p:sp>
        <p:nvSpPr>
          <p:cNvPr id="6" name="TextBox 5">
            <a:extLst>
              <a:ext uri="{FF2B5EF4-FFF2-40B4-BE49-F238E27FC236}">
                <a16:creationId xmlns:a16="http://schemas.microsoft.com/office/drawing/2014/main" id="{596BC4C3-2CD6-63CC-49D0-438E06E1B1D8}"/>
              </a:ext>
            </a:extLst>
          </p:cNvPr>
          <p:cNvSpPr txBox="1"/>
          <p:nvPr/>
        </p:nvSpPr>
        <p:spPr>
          <a:xfrm>
            <a:off x="5254486" y="4890052"/>
            <a:ext cx="457200" cy="1200329"/>
          </a:xfrm>
          <a:prstGeom prst="rect">
            <a:avLst/>
          </a:prstGeom>
          <a:noFill/>
        </p:spPr>
        <p:txBody>
          <a:bodyPr wrap="square" rtlCol="0">
            <a:spAutoFit/>
          </a:bodyPr>
          <a:lstStyle/>
          <a:p>
            <a:r>
              <a:rPr lang="en-GB" sz="7200" dirty="0">
                <a:solidFill>
                  <a:srgbClr val="FF0000"/>
                </a:solidFill>
              </a:rPr>
              <a:t>5</a:t>
            </a:r>
          </a:p>
        </p:txBody>
      </p:sp>
      <p:sp>
        <p:nvSpPr>
          <p:cNvPr id="7" name="TextBox 6">
            <a:extLst>
              <a:ext uri="{FF2B5EF4-FFF2-40B4-BE49-F238E27FC236}">
                <a16:creationId xmlns:a16="http://schemas.microsoft.com/office/drawing/2014/main" id="{4FC4F718-585A-7206-C09F-438A20B493D9}"/>
              </a:ext>
            </a:extLst>
          </p:cNvPr>
          <p:cNvSpPr txBox="1"/>
          <p:nvPr/>
        </p:nvSpPr>
        <p:spPr>
          <a:xfrm>
            <a:off x="3289852" y="2564297"/>
            <a:ext cx="457200" cy="1200329"/>
          </a:xfrm>
          <a:prstGeom prst="rect">
            <a:avLst/>
          </a:prstGeom>
          <a:noFill/>
        </p:spPr>
        <p:txBody>
          <a:bodyPr wrap="square" rtlCol="0">
            <a:spAutoFit/>
          </a:bodyPr>
          <a:lstStyle/>
          <a:p>
            <a:r>
              <a:rPr lang="en-GB" sz="7200" dirty="0">
                <a:solidFill>
                  <a:srgbClr val="FF0000"/>
                </a:solidFill>
              </a:rPr>
              <a:t>2</a:t>
            </a:r>
          </a:p>
        </p:txBody>
      </p:sp>
      <p:sp>
        <p:nvSpPr>
          <p:cNvPr id="8" name="TextBox 7">
            <a:extLst>
              <a:ext uri="{FF2B5EF4-FFF2-40B4-BE49-F238E27FC236}">
                <a16:creationId xmlns:a16="http://schemas.microsoft.com/office/drawing/2014/main" id="{353268A6-BFA5-C0FF-50BB-1DC063675228}"/>
              </a:ext>
            </a:extLst>
          </p:cNvPr>
          <p:cNvSpPr txBox="1"/>
          <p:nvPr/>
        </p:nvSpPr>
        <p:spPr>
          <a:xfrm>
            <a:off x="9442173" y="3100697"/>
            <a:ext cx="457200" cy="1200329"/>
          </a:xfrm>
          <a:prstGeom prst="rect">
            <a:avLst/>
          </a:prstGeom>
          <a:noFill/>
        </p:spPr>
        <p:txBody>
          <a:bodyPr wrap="square" rtlCol="0">
            <a:spAutoFit/>
          </a:bodyPr>
          <a:lstStyle/>
          <a:p>
            <a:r>
              <a:rPr lang="en-GB" sz="7200" dirty="0">
                <a:solidFill>
                  <a:srgbClr val="FF0000"/>
                </a:solidFill>
              </a:rPr>
              <a:t>4</a:t>
            </a:r>
          </a:p>
        </p:txBody>
      </p:sp>
      <p:sp>
        <p:nvSpPr>
          <p:cNvPr id="9" name="TextBox 8">
            <a:extLst>
              <a:ext uri="{FF2B5EF4-FFF2-40B4-BE49-F238E27FC236}">
                <a16:creationId xmlns:a16="http://schemas.microsoft.com/office/drawing/2014/main" id="{FA268DE1-EF09-5F2F-0708-7BC07D26214D}"/>
              </a:ext>
            </a:extLst>
          </p:cNvPr>
          <p:cNvSpPr txBox="1"/>
          <p:nvPr/>
        </p:nvSpPr>
        <p:spPr>
          <a:xfrm>
            <a:off x="9780104" y="304799"/>
            <a:ext cx="457200" cy="1200329"/>
          </a:xfrm>
          <a:prstGeom prst="rect">
            <a:avLst/>
          </a:prstGeom>
          <a:noFill/>
        </p:spPr>
        <p:txBody>
          <a:bodyPr wrap="square" rtlCol="0">
            <a:spAutoFit/>
          </a:bodyPr>
          <a:lstStyle/>
          <a:p>
            <a:r>
              <a:rPr lang="en-GB" sz="7200" dirty="0">
                <a:solidFill>
                  <a:srgbClr val="FF0000"/>
                </a:solidFill>
              </a:rPr>
              <a:t>3</a:t>
            </a:r>
          </a:p>
        </p:txBody>
      </p:sp>
      <p:sp>
        <p:nvSpPr>
          <p:cNvPr id="10" name="TextBox 9">
            <a:extLst>
              <a:ext uri="{FF2B5EF4-FFF2-40B4-BE49-F238E27FC236}">
                <a16:creationId xmlns:a16="http://schemas.microsoft.com/office/drawing/2014/main" id="{A05CC59E-5E12-DCB6-5E3D-0FD1586B9F9A}"/>
              </a:ext>
            </a:extLst>
          </p:cNvPr>
          <p:cNvSpPr txBox="1"/>
          <p:nvPr/>
        </p:nvSpPr>
        <p:spPr>
          <a:xfrm>
            <a:off x="8163338" y="5657671"/>
            <a:ext cx="457200" cy="1200329"/>
          </a:xfrm>
          <a:prstGeom prst="rect">
            <a:avLst/>
          </a:prstGeom>
          <a:noFill/>
        </p:spPr>
        <p:txBody>
          <a:bodyPr wrap="square" rtlCol="0">
            <a:spAutoFit/>
          </a:bodyPr>
          <a:lstStyle/>
          <a:p>
            <a:r>
              <a:rPr lang="en-GB" sz="7200" dirty="0">
                <a:solidFill>
                  <a:srgbClr val="FF0000"/>
                </a:solidFill>
              </a:rPr>
              <a:t>6</a:t>
            </a:r>
          </a:p>
        </p:txBody>
      </p:sp>
      <p:sp>
        <p:nvSpPr>
          <p:cNvPr id="11" name="TextBox 10">
            <a:extLst>
              <a:ext uri="{FF2B5EF4-FFF2-40B4-BE49-F238E27FC236}">
                <a16:creationId xmlns:a16="http://schemas.microsoft.com/office/drawing/2014/main" id="{B7D7EF66-5C87-ADEB-F166-5946CBA39F0B}"/>
              </a:ext>
            </a:extLst>
          </p:cNvPr>
          <p:cNvSpPr txBox="1"/>
          <p:nvPr/>
        </p:nvSpPr>
        <p:spPr>
          <a:xfrm>
            <a:off x="2604051" y="5367131"/>
            <a:ext cx="457200" cy="1200329"/>
          </a:xfrm>
          <a:prstGeom prst="rect">
            <a:avLst/>
          </a:prstGeom>
          <a:noFill/>
        </p:spPr>
        <p:txBody>
          <a:bodyPr wrap="square" rtlCol="0">
            <a:spAutoFit/>
          </a:bodyPr>
          <a:lstStyle/>
          <a:p>
            <a:r>
              <a:rPr lang="en-GB" sz="7200" dirty="0">
                <a:solidFill>
                  <a:srgbClr val="FF0000"/>
                </a:solidFill>
              </a:rPr>
              <a:t>6</a:t>
            </a:r>
          </a:p>
        </p:txBody>
      </p:sp>
      <p:sp>
        <p:nvSpPr>
          <p:cNvPr id="12" name="TextBox 11">
            <a:extLst>
              <a:ext uri="{FF2B5EF4-FFF2-40B4-BE49-F238E27FC236}">
                <a16:creationId xmlns:a16="http://schemas.microsoft.com/office/drawing/2014/main" id="{051AB4F4-D8B8-7223-6A49-94E0A8090E15}"/>
              </a:ext>
            </a:extLst>
          </p:cNvPr>
          <p:cNvSpPr txBox="1"/>
          <p:nvPr/>
        </p:nvSpPr>
        <p:spPr>
          <a:xfrm>
            <a:off x="10015329" y="5433391"/>
            <a:ext cx="457200" cy="1200329"/>
          </a:xfrm>
          <a:prstGeom prst="rect">
            <a:avLst/>
          </a:prstGeom>
          <a:noFill/>
        </p:spPr>
        <p:txBody>
          <a:bodyPr wrap="square" rtlCol="0">
            <a:spAutoFit/>
          </a:bodyPr>
          <a:lstStyle/>
          <a:p>
            <a:r>
              <a:rPr lang="en-GB" sz="7200" dirty="0">
                <a:solidFill>
                  <a:srgbClr val="FF0000"/>
                </a:solidFill>
              </a:rPr>
              <a:t>7</a:t>
            </a:r>
          </a:p>
        </p:txBody>
      </p:sp>
    </p:spTree>
    <p:extLst>
      <p:ext uri="{BB962C8B-B14F-4D97-AF65-F5344CB8AC3E}">
        <p14:creationId xmlns:p14="http://schemas.microsoft.com/office/powerpoint/2010/main" val="173845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D53EE-D84B-13EC-9877-8FE087A10688}"/>
            </a:ext>
          </a:extLst>
        </p:cNvPr>
        <p:cNvGrpSpPr/>
        <p:nvPr/>
      </p:nvGrpSpPr>
      <p:grpSpPr>
        <a:xfrm>
          <a:off x="0" y="0"/>
          <a:ext cx="0" cy="0"/>
          <a:chOff x="0" y="0"/>
          <a:chExt cx="0" cy="0"/>
        </a:xfrm>
      </p:grpSpPr>
      <p:sp>
        <p:nvSpPr>
          <p:cNvPr id="7" name="Content Placeholder 1">
            <a:extLst>
              <a:ext uri="{FF2B5EF4-FFF2-40B4-BE49-F238E27FC236}">
                <a16:creationId xmlns:a16="http://schemas.microsoft.com/office/drawing/2014/main" id="{6FE6E566-00B3-687B-AE5C-0305DE6C1441}"/>
              </a:ext>
            </a:extLst>
          </p:cNvPr>
          <p:cNvSpPr>
            <a:spLocks noGrp="1"/>
          </p:cNvSpPr>
          <p:nvPr>
            <p:ph idx="1"/>
          </p:nvPr>
        </p:nvSpPr>
        <p:spPr>
          <a:xfrm>
            <a:off x="677334" y="702365"/>
            <a:ext cx="10837333" cy="5469835"/>
          </a:xfrm>
        </p:spPr>
        <p:txBody>
          <a:bodyPr/>
          <a:lstStyle/>
          <a:p>
            <a:pPr>
              <a:lnSpc>
                <a:spcPct val="150000"/>
              </a:lnSpc>
            </a:pPr>
            <a:r>
              <a:rPr lang="en-US" dirty="0"/>
              <a:t>System layout</a:t>
            </a:r>
          </a:p>
          <a:p>
            <a:pPr>
              <a:lnSpc>
                <a:spcPct val="150000"/>
              </a:lnSpc>
            </a:pPr>
            <a:r>
              <a:rPr lang="en-US" b="1" dirty="0"/>
              <a:t>Flight segments</a:t>
            </a:r>
          </a:p>
          <a:p>
            <a:pPr>
              <a:lnSpc>
                <a:spcPct val="150000"/>
              </a:lnSpc>
            </a:pPr>
            <a:r>
              <a:rPr lang="en-US" dirty="0"/>
              <a:t>Take aways</a:t>
            </a:r>
          </a:p>
        </p:txBody>
      </p:sp>
    </p:spTree>
    <p:extLst>
      <p:ext uri="{BB962C8B-B14F-4D97-AF65-F5344CB8AC3E}">
        <p14:creationId xmlns:p14="http://schemas.microsoft.com/office/powerpoint/2010/main" val="44385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9B91F-21B7-ECD4-7183-902208EE02A7}"/>
            </a:ext>
          </a:extLst>
        </p:cNvPr>
        <p:cNvGrpSpPr/>
        <p:nvPr/>
      </p:nvGrpSpPr>
      <p:grpSpPr>
        <a:xfrm>
          <a:off x="0" y="0"/>
          <a:ext cx="0" cy="0"/>
          <a:chOff x="0" y="0"/>
          <a:chExt cx="0" cy="0"/>
        </a:xfrm>
      </p:grpSpPr>
      <p:sp>
        <p:nvSpPr>
          <p:cNvPr id="7" name="Content Placeholder 1">
            <a:extLst>
              <a:ext uri="{FF2B5EF4-FFF2-40B4-BE49-F238E27FC236}">
                <a16:creationId xmlns:a16="http://schemas.microsoft.com/office/drawing/2014/main" id="{A39703F3-3380-B709-F803-080734835270}"/>
              </a:ext>
            </a:extLst>
          </p:cNvPr>
          <p:cNvSpPr>
            <a:spLocks noGrp="1"/>
          </p:cNvSpPr>
          <p:nvPr>
            <p:ph idx="1"/>
          </p:nvPr>
        </p:nvSpPr>
        <p:spPr>
          <a:xfrm>
            <a:off x="677334" y="702365"/>
            <a:ext cx="10837333" cy="5469835"/>
          </a:xfrm>
        </p:spPr>
        <p:txBody>
          <a:bodyPr/>
          <a:lstStyle/>
          <a:p>
            <a:pPr>
              <a:lnSpc>
                <a:spcPct val="150000"/>
              </a:lnSpc>
            </a:pPr>
            <a:r>
              <a:rPr lang="en-US" b="1" dirty="0"/>
              <a:t>Flight segments</a:t>
            </a:r>
          </a:p>
          <a:p>
            <a:pPr lvl="1">
              <a:lnSpc>
                <a:spcPct val="150000"/>
              </a:lnSpc>
            </a:pPr>
            <a:r>
              <a:rPr lang="en-US" b="1" dirty="0"/>
              <a:t>Takeoff</a:t>
            </a:r>
          </a:p>
          <a:p>
            <a:pPr lvl="1">
              <a:lnSpc>
                <a:spcPct val="150000"/>
              </a:lnSpc>
            </a:pPr>
            <a:r>
              <a:rPr lang="en-US" b="1" dirty="0"/>
              <a:t>Inverted Freq. sweep</a:t>
            </a:r>
          </a:p>
          <a:p>
            <a:pPr lvl="1">
              <a:lnSpc>
                <a:spcPct val="150000"/>
              </a:lnSpc>
            </a:pPr>
            <a:r>
              <a:rPr lang="en-US" b="1" dirty="0"/>
              <a:t>360 roll</a:t>
            </a:r>
          </a:p>
          <a:p>
            <a:pPr lvl="1">
              <a:lnSpc>
                <a:spcPct val="150000"/>
              </a:lnSpc>
            </a:pPr>
            <a:r>
              <a:rPr lang="en-US" b="1" dirty="0"/>
              <a:t>landing</a:t>
            </a:r>
          </a:p>
        </p:txBody>
      </p:sp>
    </p:spTree>
    <p:extLst>
      <p:ext uri="{BB962C8B-B14F-4D97-AF65-F5344CB8AC3E}">
        <p14:creationId xmlns:p14="http://schemas.microsoft.com/office/powerpoint/2010/main" val="3477904567"/>
      </p:ext>
    </p:extLst>
  </p:cSld>
  <p:clrMapOvr>
    <a:masterClrMapping/>
  </p:clrMapOvr>
</p:sld>
</file>

<file path=ppt/theme/theme1.xml><?xml version="1.0" encoding="utf-8"?>
<a:theme xmlns:a="http://schemas.openxmlformats.org/drawingml/2006/main" name="PowerPoint07_Deutsch">
  <a:themeElements>
    <a:clrScheme name="TUM">
      <a:dk1>
        <a:srgbClr val="58585A"/>
      </a:dk1>
      <a:lt1>
        <a:sysClr val="window" lastClr="FFFFFF"/>
      </a:lt1>
      <a:dk2>
        <a:srgbClr val="9C9D9F"/>
      </a:dk2>
      <a:lt2>
        <a:srgbClr val="0065BD"/>
      </a:lt2>
      <a:accent1>
        <a:srgbClr val="003359"/>
      </a:accent1>
      <a:accent2>
        <a:srgbClr val="005293"/>
      </a:accent2>
      <a:accent3>
        <a:srgbClr val="0073CF"/>
      </a:accent3>
      <a:accent4>
        <a:srgbClr val="64A0C8"/>
      </a:accent4>
      <a:accent5>
        <a:srgbClr val="98C6EA"/>
      </a:accent5>
      <a:accent6>
        <a:srgbClr val="0065BD"/>
      </a:accent6>
      <a:hlink>
        <a:srgbClr val="A2AD00"/>
      </a:hlink>
      <a:folHlink>
        <a:srgbClr val="E37222"/>
      </a:folHlink>
    </a:clrScheme>
    <a:fontScheme name="Leere Präsentation">
      <a:majorFont>
        <a:latin typeface="TUM Neue Helvetica 75 Bold"/>
        <a:ea typeface=""/>
        <a:cs typeface=""/>
      </a:majorFont>
      <a:minorFont>
        <a:latin typeface="TUM Neue Helvetica 55 Regular"/>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TUM Neue Helvetica 55 Regular"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1600" b="0" i="0" u="none" strike="noStrike" cap="none" normalizeH="0" baseline="0" smtClean="0">
            <a:ln>
              <a:noFill/>
            </a:ln>
            <a:solidFill>
              <a:schemeClr val="tx1"/>
            </a:solidFill>
            <a:effectLst/>
            <a:latin typeface="TUM Neue Helvetica 55 Regular" pitchFamily="34" charset="0"/>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EC38FC90-57DC-45BF-AC74-DDDFFA5354A2}" vid="{7D8A855D-B125-4EB2-A4F4-017F1FBD6D18}"/>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544</Words>
  <Application>Microsoft Office PowerPoint</Application>
  <PresentationFormat>Widescreen</PresentationFormat>
  <Paragraphs>73</Paragraphs>
  <Slides>24</Slides>
  <Notes>16</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TUM Neue Helvetica 55 Regular</vt:lpstr>
      <vt:lpstr>TUM Neue Helvetica 75 Bold</vt:lpstr>
      <vt:lpstr>PowerPoint07_Deutsch</vt:lpstr>
      <vt:lpstr>Actuator monitoring in a jet-driven UAV: Results and Lessons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Takeaways – actuator monitoring system</vt:lpstr>
      <vt:lpstr>Takeaways – flight testing</vt:lpstr>
      <vt:lpstr>PowerPoint Presentation</vt:lpstr>
      <vt:lpstr>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Sebastian Herbst</dc:creator>
  <cp:lastModifiedBy>Daniel Teubl</cp:lastModifiedBy>
  <cp:revision>49</cp:revision>
  <dcterms:created xsi:type="dcterms:W3CDTF">2014-04-19T08:52:44Z</dcterms:created>
  <dcterms:modified xsi:type="dcterms:W3CDTF">2025-11-16T18:36:20Z</dcterms:modified>
</cp:coreProperties>
</file>